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sldIdLst>
    <p:sldId id="256" r:id="rId2"/>
  </p:sldIdLst>
  <p:sldSz cx="6858000" cy="120126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68" userDrawn="1">
          <p15:clr>
            <a:srgbClr val="A4A3A4"/>
          </p15:clr>
        </p15:guide>
        <p15:guide id="2" orient="horz" pos="949" userDrawn="1">
          <p15:clr>
            <a:srgbClr val="A4A3A4"/>
          </p15:clr>
        </p15:guide>
        <p15:guide id="3" pos="229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66" d="100"/>
          <a:sy n="66" d="100"/>
        </p:scale>
        <p:origin x="3880" y="224"/>
      </p:cViewPr>
      <p:guideLst>
        <p:guide pos="368"/>
        <p:guide orient="horz" pos="949"/>
        <p:guide pos="22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BC94A7B0-9650-D742-9BA0-1994E1C53923}"/>
              </a:ext>
            </a:extLst>
          </p:cNvPr>
          <p:cNvSpPr/>
          <p:nvPr userDrawn="1"/>
        </p:nvSpPr>
        <p:spPr>
          <a:xfrm>
            <a:off x="-3035808" y="0"/>
            <a:ext cx="2694580" cy="1601721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BE" sz="2452" i="1" dirty="0">
                <a:solidFill>
                  <a:schemeClr val="bg1"/>
                </a:solidFill>
                <a:latin typeface="Ubuntu" panose="020B0504030602030204" pitchFamily="34" charset="0"/>
              </a:rPr>
              <a:t> clic icon to add image + right clic on image &gt; send to back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ADC199-B2E3-364B-88B4-10FC7CF8416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6858000" cy="1201261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800"/>
            </a:lvl1pPr>
          </a:lstStyle>
          <a:p>
            <a:r>
              <a:rPr lang="en-B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8410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4575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pour une image  17">
            <a:extLst>
              <a:ext uri="{FF2B5EF4-FFF2-40B4-BE49-F238E27FC236}">
                <a16:creationId xmlns:a16="http://schemas.microsoft.com/office/drawing/2014/main" id="{BB04CE3E-038A-8065-EC0D-6C6A8DD2870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solidFill>
            <a:schemeClr val="tx1">
              <a:lumMod val="50000"/>
              <a:lumOff val="50000"/>
            </a:schemeClr>
          </a:solidFill>
        </p:spPr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65D6B778-8D0E-44D6-4CC6-0BD7D3948B62}"/>
              </a:ext>
            </a:extLst>
          </p:cNvPr>
          <p:cNvSpPr/>
          <p:nvPr/>
        </p:nvSpPr>
        <p:spPr>
          <a:xfrm>
            <a:off x="-2" y="0"/>
            <a:ext cx="6858002" cy="2388788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F96B7A65-FAF9-CDBA-03A1-19BED51DF513}"/>
              </a:ext>
            </a:extLst>
          </p:cNvPr>
          <p:cNvSpPr/>
          <p:nvPr/>
        </p:nvSpPr>
        <p:spPr>
          <a:xfrm rot="10800000">
            <a:off x="0" y="9646289"/>
            <a:ext cx="6858000" cy="2590257"/>
          </a:xfrm>
          <a:prstGeom prst="rect">
            <a:avLst/>
          </a:prstGeom>
          <a:gradFill>
            <a:gsLst>
              <a:gs pos="0">
                <a:schemeClr val="tx1">
                  <a:lumMod val="63919"/>
                </a:schemeClr>
              </a:gs>
              <a:gs pos="99000">
                <a:schemeClr val="tx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6" name="Immagine 5" descr="Immagine che contiene testo, Carattere, Elementi grafici, logo&#10;&#10;Descrizione generata automaticamente">
            <a:extLst>
              <a:ext uri="{FF2B5EF4-FFF2-40B4-BE49-F238E27FC236}">
                <a16:creationId xmlns:a16="http://schemas.microsoft.com/office/drawing/2014/main" id="{AF516DE6-E180-F856-F6B8-ED12170B4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065" y="1401329"/>
            <a:ext cx="3102935" cy="1099425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8FB7E5EE-66A5-0F05-3A0F-CF9B6C8A4D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245" y="11430000"/>
            <a:ext cx="4176756" cy="80654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0FAF955D-B9BB-E526-1E68-E1C1A9683C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8853" y="1401329"/>
            <a:ext cx="1892300" cy="647700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8287D644-DBEC-4CCF-EC66-61F1012EAA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84" t="33332" r="10867" b="33332"/>
          <a:stretch/>
        </p:blipFill>
        <p:spPr>
          <a:xfrm>
            <a:off x="351585" y="9663210"/>
            <a:ext cx="6156093" cy="147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116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</TotalTime>
  <Words>0</Words>
  <Application>Microsoft Macintosh PowerPoint</Application>
  <PresentationFormat>Personalizzato</PresentationFormat>
  <Paragraphs>0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Ubuntu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Chaiban, Elissa</dc:creator>
  <cp:lastModifiedBy>Mastrangelo Mauro</cp:lastModifiedBy>
  <cp:revision>14</cp:revision>
  <dcterms:created xsi:type="dcterms:W3CDTF">2021-07-15T13:19:54Z</dcterms:created>
  <dcterms:modified xsi:type="dcterms:W3CDTF">2023-08-04T08:57:22Z</dcterms:modified>
</cp:coreProperties>
</file>