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 grafica 1920x1080 #BeActive" id="{E733277B-2CD2-7A46-8294-C699B79BF539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>
        <p15:guide id="1" pos="4815" userDrawn="1">
          <p15:clr>
            <a:srgbClr val="A4A3A4"/>
          </p15:clr>
        </p15:guide>
        <p15:guide id="2" orient="horz" pos="33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887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80" y="168"/>
      </p:cViewPr>
      <p:guideLst>
        <p:guide pos="4815"/>
        <p:guide orient="horz" pos="33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9D562C-D1E2-3849-8C80-C6F5894D24E8}" type="datetimeFigureOut">
              <a:rPr lang="it-IT" smtClean="0"/>
              <a:t>04/08/23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39C391-F18E-594B-B1A0-6D4476387DA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81399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39C391-F18E-594B-B1A0-6D4476387DA8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6411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C94A7B0-9650-D742-9BA0-1994E1C53923}"/>
              </a:ext>
            </a:extLst>
          </p:cNvPr>
          <p:cNvSpPr/>
          <p:nvPr userDrawn="1"/>
        </p:nvSpPr>
        <p:spPr>
          <a:xfrm>
            <a:off x="1" y="-423081"/>
            <a:ext cx="4790364" cy="313899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BE" sz="1400" i="1" dirty="0">
                <a:solidFill>
                  <a:schemeClr val="bg1"/>
                </a:solidFill>
                <a:latin typeface="Ubuntu" panose="020B0504030602030204" pitchFamily="34" charset="0"/>
              </a:rPr>
              <a:t> clic icon to add image + right clic on image &gt; send to back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B61A01-D813-F74F-A674-EAC57A2D8C0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B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36162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367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immagine 11">
            <a:extLst>
              <a:ext uri="{FF2B5EF4-FFF2-40B4-BE49-F238E27FC236}">
                <a16:creationId xmlns:a16="http://schemas.microsoft.com/office/drawing/2014/main" id="{59B39D6D-80AF-9391-CA4C-4F2E4CA6B3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chemeClr val="bg1">
              <a:lumMod val="75000"/>
            </a:schemeClr>
          </a:solidFill>
        </p:spPr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063E9011-A414-3602-A4D6-0105A13E564A}"/>
              </a:ext>
            </a:extLst>
          </p:cNvPr>
          <p:cNvSpPr/>
          <p:nvPr/>
        </p:nvSpPr>
        <p:spPr>
          <a:xfrm rot="10800000">
            <a:off x="0" y="5287457"/>
            <a:ext cx="12201427" cy="1570543"/>
          </a:xfrm>
          <a:prstGeom prst="rect">
            <a:avLst/>
          </a:prstGeom>
          <a:gradFill>
            <a:gsLst>
              <a:gs pos="0">
                <a:schemeClr val="tx1">
                  <a:lumMod val="63919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B0857BE3-B9EE-53F5-BB1C-32272395AD37}"/>
              </a:ext>
            </a:extLst>
          </p:cNvPr>
          <p:cNvSpPr/>
          <p:nvPr/>
        </p:nvSpPr>
        <p:spPr>
          <a:xfrm>
            <a:off x="-9427" y="0"/>
            <a:ext cx="12201427" cy="1570543"/>
          </a:xfrm>
          <a:prstGeom prst="rect">
            <a:avLst/>
          </a:prstGeom>
          <a:gradFill>
            <a:gsLst>
              <a:gs pos="0">
                <a:schemeClr val="tx1">
                  <a:lumMod val="63919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2D62DB72-EBF5-DC06-C9C7-36397025398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174" t="35894" r="6828" b="32634"/>
          <a:stretch/>
        </p:blipFill>
        <p:spPr>
          <a:xfrm>
            <a:off x="7116911" y="5792092"/>
            <a:ext cx="5075089" cy="1058018"/>
          </a:xfrm>
          <a:prstGeom prst="rect">
            <a:avLst/>
          </a:prstGeom>
        </p:spPr>
      </p:pic>
      <p:pic>
        <p:nvPicPr>
          <p:cNvPr id="3" name="Immagine 2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E54CB850-BCCD-2DE4-CCF4-0B08796153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261" y="299632"/>
            <a:ext cx="3109230" cy="1101656"/>
          </a:xfrm>
          <a:prstGeom prst="rect">
            <a:avLst/>
          </a:prstGeom>
        </p:spPr>
      </p:pic>
      <p:sp>
        <p:nvSpPr>
          <p:cNvPr id="11" name="Google Shape;119;p1">
            <a:extLst>
              <a:ext uri="{FF2B5EF4-FFF2-40B4-BE49-F238E27FC236}">
                <a16:creationId xmlns:a16="http://schemas.microsoft.com/office/drawing/2014/main" id="{5D6DD2AE-E187-8CCF-6B82-E2317F597FA5}"/>
              </a:ext>
            </a:extLst>
          </p:cNvPr>
          <p:cNvSpPr txBox="1"/>
          <p:nvPr/>
        </p:nvSpPr>
        <p:spPr>
          <a:xfrm>
            <a:off x="4998913" y="4777069"/>
            <a:ext cx="6924758" cy="9306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lnSpc>
                <a:spcPct val="111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chemeClr val="lt1"/>
                </a:solidFill>
                <a:latin typeface="Ubuntu"/>
                <a:ea typeface="Ubuntu"/>
                <a:cs typeface="Ubuntu"/>
                <a:sym typeface="Ubuntu"/>
              </a:rPr>
              <a:t>LUOGO:</a:t>
            </a:r>
          </a:p>
          <a:p>
            <a:pPr marL="0" marR="0" lvl="0" indent="0" algn="r" rtl="0">
              <a:lnSpc>
                <a:spcPct val="111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chemeClr val="lt1"/>
                </a:solidFill>
                <a:latin typeface="Ubuntu"/>
                <a:sym typeface="Ubuntu"/>
              </a:rPr>
              <a:t>DATA:</a:t>
            </a:r>
          </a:p>
          <a:p>
            <a:pPr marL="0" marR="0" lvl="0" indent="0" algn="r" rtl="0">
              <a:lnSpc>
                <a:spcPct val="111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dirty="0">
                <a:solidFill>
                  <a:schemeClr val="lt1"/>
                </a:solidFill>
                <a:latin typeface="Ubuntu"/>
                <a:sym typeface="Ubuntu"/>
              </a:rPr>
              <a:t>ORA:</a:t>
            </a:r>
            <a:endParaRPr dirty="0"/>
          </a:p>
        </p:txBody>
      </p:sp>
      <p:sp>
        <p:nvSpPr>
          <p:cNvPr id="13" name="Google Shape;120;p1">
            <a:extLst>
              <a:ext uri="{FF2B5EF4-FFF2-40B4-BE49-F238E27FC236}">
                <a16:creationId xmlns:a16="http://schemas.microsoft.com/office/drawing/2014/main" id="{7A0DF02B-7789-1D5D-F6FA-D9E5676961F1}"/>
              </a:ext>
            </a:extLst>
          </p:cNvPr>
          <p:cNvSpPr txBox="1"/>
          <p:nvPr/>
        </p:nvSpPr>
        <p:spPr>
          <a:xfrm>
            <a:off x="5493326" y="4323353"/>
            <a:ext cx="643034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400" dirty="0">
                <a:solidFill>
                  <a:schemeClr val="lt1"/>
                </a:solidFill>
                <a:latin typeface="Ubuntu Light"/>
                <a:ea typeface="Ubuntu Light"/>
                <a:cs typeface="Ubuntu Light"/>
                <a:sym typeface="Ubuntu Light"/>
              </a:rPr>
              <a:t>NOME EVENTO</a:t>
            </a:r>
            <a:endParaRPr sz="2400" dirty="0"/>
          </a:p>
        </p:txBody>
      </p:sp>
      <p:sp>
        <p:nvSpPr>
          <p:cNvPr id="15" name="Google Shape;123;p1">
            <a:extLst>
              <a:ext uri="{FF2B5EF4-FFF2-40B4-BE49-F238E27FC236}">
                <a16:creationId xmlns:a16="http://schemas.microsoft.com/office/drawing/2014/main" id="{D28ACAB4-3E15-B797-19E0-79536814F578}"/>
              </a:ext>
            </a:extLst>
          </p:cNvPr>
          <p:cNvSpPr txBox="1"/>
          <p:nvPr/>
        </p:nvSpPr>
        <p:spPr>
          <a:xfrm>
            <a:off x="7116912" y="3748999"/>
            <a:ext cx="4806759" cy="5386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500" b="1" dirty="0">
                <a:solidFill>
                  <a:schemeClr val="lt1"/>
                </a:solidFill>
                <a:latin typeface="Ubuntu" panose="020B0504030602030204" pitchFamily="34" charset="0"/>
                <a:ea typeface="Archivo"/>
                <a:cs typeface="Archivo"/>
                <a:sym typeface="Archivo"/>
              </a:rPr>
              <a:t>NOME ASD/SSD </a:t>
            </a:r>
            <a:endParaRPr sz="3500" b="1" dirty="0">
              <a:solidFill>
                <a:schemeClr val="lt1"/>
              </a:solidFill>
              <a:latin typeface="Ubuntu" panose="020B0504030602030204" pitchFamily="34" charset="0"/>
              <a:ea typeface="Archivo"/>
              <a:cs typeface="Archivo"/>
              <a:sym typeface="Archivo"/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90C3C65-7BBB-4ABE-B5EF-4E83BE9C05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83486" y="7890"/>
            <a:ext cx="2817941" cy="1264123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CCE1535D-7C07-C6C8-F9B8-B9040691DA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16832" y="3108594"/>
            <a:ext cx="4906839" cy="369332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0A21CBF0-E973-BE8C-B32F-3BA6CA0D3DC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5455797"/>
            <a:ext cx="1968477" cy="1402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116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13</Words>
  <Application>Microsoft Macintosh PowerPoint</Application>
  <PresentationFormat>Widescreen</PresentationFormat>
  <Paragraphs>6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6" baseType="lpstr">
      <vt:lpstr>Arial</vt:lpstr>
      <vt:lpstr>Calibri</vt:lpstr>
      <vt:lpstr>Ubuntu</vt:lpstr>
      <vt:lpstr>Ubuntu Light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Chaiban, Elissa</dc:creator>
  <cp:lastModifiedBy>Mastrangelo Mauro</cp:lastModifiedBy>
  <cp:revision>24</cp:revision>
  <dcterms:created xsi:type="dcterms:W3CDTF">2021-07-15T13:19:54Z</dcterms:created>
  <dcterms:modified xsi:type="dcterms:W3CDTF">2023-08-04T08:56:15Z</dcterms:modified>
</cp:coreProperties>
</file>