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</p:sldMasterIdLst>
  <p:sldIdLst>
    <p:sldId id="256" r:id="rId2"/>
  </p:sldIdLst>
  <p:sldSz cx="6858000" cy="120126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68" userDrawn="1">
          <p15:clr>
            <a:srgbClr val="A4A3A4"/>
          </p15:clr>
        </p15:guide>
        <p15:guide id="2" orient="horz" pos="949" userDrawn="1">
          <p15:clr>
            <a:srgbClr val="A4A3A4"/>
          </p15:clr>
        </p15:guide>
        <p15:guide id="3" pos="22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3880" y="224"/>
      </p:cViewPr>
      <p:guideLst>
        <p:guide pos="368"/>
        <p:guide orient="horz" pos="949"/>
        <p:guide pos="22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C94A7B0-9650-D742-9BA0-1994E1C53923}"/>
              </a:ext>
            </a:extLst>
          </p:cNvPr>
          <p:cNvSpPr/>
          <p:nvPr userDrawn="1"/>
        </p:nvSpPr>
        <p:spPr>
          <a:xfrm>
            <a:off x="-3035808" y="0"/>
            <a:ext cx="2694580" cy="160172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BE" sz="2452" i="1" dirty="0">
                <a:solidFill>
                  <a:schemeClr val="bg1"/>
                </a:solidFill>
                <a:latin typeface="Ubuntu" panose="020B0504030602030204" pitchFamily="34" charset="0"/>
              </a:rPr>
              <a:t> clic icon to add image + right clic on image &gt; send to back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ADC199-B2E3-364B-88B4-10FC7CF8416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858000" cy="1201261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/>
            </a:lvl1pPr>
          </a:lstStyle>
          <a:p>
            <a:r>
              <a:rPr lang="en-B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88410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4575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pour une image  17">
            <a:extLst>
              <a:ext uri="{FF2B5EF4-FFF2-40B4-BE49-F238E27FC236}">
                <a16:creationId xmlns:a16="http://schemas.microsoft.com/office/drawing/2014/main" id="{BB04CE3E-038A-8065-EC0D-6C6A8DD287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6858000" cy="12012613"/>
          </a:xfrm>
          <a:solidFill>
            <a:schemeClr val="bg1">
              <a:lumMod val="75000"/>
            </a:schemeClr>
          </a:solidFill>
        </p:spPr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65D6B778-8D0E-44D6-4CC6-0BD7D3948B62}"/>
              </a:ext>
            </a:extLst>
          </p:cNvPr>
          <p:cNvSpPr/>
          <p:nvPr/>
        </p:nvSpPr>
        <p:spPr>
          <a:xfrm>
            <a:off x="-2" y="0"/>
            <a:ext cx="6858002" cy="2388788"/>
          </a:xfrm>
          <a:prstGeom prst="rect">
            <a:avLst/>
          </a:prstGeom>
          <a:gradFill>
            <a:gsLst>
              <a:gs pos="0">
                <a:schemeClr val="tx1">
                  <a:lumMod val="63919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F96B7A65-FAF9-CDBA-03A1-19BED51DF513}"/>
              </a:ext>
            </a:extLst>
          </p:cNvPr>
          <p:cNvSpPr/>
          <p:nvPr/>
        </p:nvSpPr>
        <p:spPr>
          <a:xfrm rot="10800000">
            <a:off x="0" y="9375920"/>
            <a:ext cx="6858000" cy="2590257"/>
          </a:xfrm>
          <a:prstGeom prst="rect">
            <a:avLst/>
          </a:prstGeom>
          <a:gradFill>
            <a:gsLst>
              <a:gs pos="0">
                <a:schemeClr val="tx1">
                  <a:lumMod val="63919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6" name="Immagine 5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AF516DE6-E180-F856-F6B8-ED12170B4E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585" y="1529749"/>
            <a:ext cx="3077415" cy="1090383"/>
          </a:xfrm>
          <a:prstGeom prst="rect">
            <a:avLst/>
          </a:prstGeom>
        </p:spPr>
      </p:pic>
      <p:sp>
        <p:nvSpPr>
          <p:cNvPr id="14" name="Google Shape;119;p1">
            <a:extLst>
              <a:ext uri="{FF2B5EF4-FFF2-40B4-BE49-F238E27FC236}">
                <a16:creationId xmlns:a16="http://schemas.microsoft.com/office/drawing/2014/main" id="{683DF319-3B60-0DED-F5D5-375BF9988F08}"/>
              </a:ext>
            </a:extLst>
          </p:cNvPr>
          <p:cNvSpPr txBox="1"/>
          <p:nvPr/>
        </p:nvSpPr>
        <p:spPr>
          <a:xfrm>
            <a:off x="-417080" y="8709451"/>
            <a:ext cx="6924758" cy="930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11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LUOGO:</a:t>
            </a:r>
          </a:p>
          <a:p>
            <a:pPr marL="0" marR="0" lvl="0" indent="0" algn="r" rtl="0">
              <a:lnSpc>
                <a:spcPct val="111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chemeClr val="lt1"/>
                </a:solidFill>
                <a:latin typeface="Ubuntu"/>
                <a:sym typeface="Ubuntu"/>
              </a:rPr>
              <a:t>DATA:</a:t>
            </a:r>
          </a:p>
          <a:p>
            <a:pPr marL="0" marR="0" lvl="0" indent="0" algn="r" rtl="0">
              <a:lnSpc>
                <a:spcPct val="111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chemeClr val="lt1"/>
                </a:solidFill>
                <a:latin typeface="Ubuntu"/>
                <a:sym typeface="Ubuntu"/>
              </a:rPr>
              <a:t>ORA:</a:t>
            </a:r>
            <a:endParaRPr dirty="0"/>
          </a:p>
        </p:txBody>
      </p:sp>
      <p:sp>
        <p:nvSpPr>
          <p:cNvPr id="15" name="Google Shape;120;p1">
            <a:extLst>
              <a:ext uri="{FF2B5EF4-FFF2-40B4-BE49-F238E27FC236}">
                <a16:creationId xmlns:a16="http://schemas.microsoft.com/office/drawing/2014/main" id="{AA536A45-F83D-74AA-3912-1B506465A695}"/>
              </a:ext>
            </a:extLst>
          </p:cNvPr>
          <p:cNvSpPr txBox="1"/>
          <p:nvPr/>
        </p:nvSpPr>
        <p:spPr>
          <a:xfrm>
            <a:off x="77333" y="8176453"/>
            <a:ext cx="643034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dirty="0">
                <a:solidFill>
                  <a:schemeClr val="lt1"/>
                </a:solidFill>
                <a:latin typeface="Ubuntu Light"/>
                <a:ea typeface="Ubuntu Light"/>
                <a:cs typeface="Ubuntu Light"/>
                <a:sym typeface="Ubuntu Light"/>
              </a:rPr>
              <a:t>NOME EVENTO</a:t>
            </a:r>
            <a:endParaRPr sz="2400" dirty="0"/>
          </a:p>
        </p:txBody>
      </p:sp>
      <p:sp>
        <p:nvSpPr>
          <p:cNvPr id="16" name="Google Shape;123;p1">
            <a:extLst>
              <a:ext uri="{FF2B5EF4-FFF2-40B4-BE49-F238E27FC236}">
                <a16:creationId xmlns:a16="http://schemas.microsoft.com/office/drawing/2014/main" id="{184A1679-1159-ACDA-C20C-2B759F5835AF}"/>
              </a:ext>
            </a:extLst>
          </p:cNvPr>
          <p:cNvSpPr txBox="1"/>
          <p:nvPr/>
        </p:nvSpPr>
        <p:spPr>
          <a:xfrm>
            <a:off x="1700919" y="7488496"/>
            <a:ext cx="4806759" cy="5386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500" b="1" dirty="0">
                <a:solidFill>
                  <a:schemeClr val="lt1"/>
                </a:solidFill>
                <a:latin typeface="Ubuntu" panose="020B0504030602030204" pitchFamily="34" charset="0"/>
                <a:ea typeface="Archivo"/>
                <a:cs typeface="Archivo"/>
                <a:sym typeface="Archivo"/>
              </a:rPr>
              <a:t>NOME ASD/SSD </a:t>
            </a:r>
            <a:endParaRPr sz="3500" b="1" dirty="0">
              <a:solidFill>
                <a:schemeClr val="lt1"/>
              </a:solidFill>
              <a:latin typeface="Ubuntu" panose="020B0504030602030204" pitchFamily="34" charset="0"/>
              <a:ea typeface="Archivo"/>
              <a:cs typeface="Archivo"/>
              <a:sym typeface="Archivo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DABC0078-1D5C-96F0-9E5C-83F045A27A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884" t="33332" r="10867" b="33332"/>
          <a:stretch/>
        </p:blipFill>
        <p:spPr>
          <a:xfrm>
            <a:off x="351585" y="9663210"/>
            <a:ext cx="6156093" cy="1476657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1F1E005F-6EA3-3D01-C7D8-F6892DE56B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6170" y="-6198"/>
            <a:ext cx="2311830" cy="1483313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EAA5276C-6057-B371-B681-B2B9E07F5A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04289" y="11196926"/>
            <a:ext cx="4156916" cy="769251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764733FF-3CFC-9E36-35F4-763F52C290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00852" y="6716003"/>
            <a:ext cx="4906826" cy="369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116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285</TotalTime>
  <Words>12</Words>
  <Application>Microsoft Macintosh PowerPoint</Application>
  <PresentationFormat>Personalizzato</PresentationFormat>
  <Paragraphs>5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Ubuntu</vt:lpstr>
      <vt:lpstr>Ubuntu Light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Chaiban, Elissa</dc:creator>
  <cp:lastModifiedBy>Mastrangelo Mauro</cp:lastModifiedBy>
  <cp:revision>19</cp:revision>
  <dcterms:created xsi:type="dcterms:W3CDTF">2021-07-15T13:19:54Z</dcterms:created>
  <dcterms:modified xsi:type="dcterms:W3CDTF">2023-08-04T09:00:14Z</dcterms:modified>
</cp:coreProperties>
</file>