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728" y="200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FB4AC3-592B-464A-9536-DF8F1BA205F9}"/>
              </a:ext>
            </a:extLst>
          </p:cNvPr>
          <p:cNvSpPr/>
          <p:nvPr userDrawn="1"/>
        </p:nvSpPr>
        <p:spPr>
          <a:xfrm>
            <a:off x="-1732684" y="0"/>
            <a:ext cx="1358612" cy="116955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</a:t>
            </a:r>
          </a:p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+ right clic on image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8220"/>
            <a:ext cx="7199313" cy="7199313"/>
          </a:xfrm>
          <a:solidFill>
            <a:schemeClr val="bg1">
              <a:lumMod val="75000"/>
            </a:schemeClr>
          </a:solidFill>
        </p:spPr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359624D-E73C-389F-6834-F70A67D0F7A2}"/>
              </a:ext>
            </a:extLst>
          </p:cNvPr>
          <p:cNvSpPr/>
          <p:nvPr/>
        </p:nvSpPr>
        <p:spPr>
          <a:xfrm>
            <a:off x="0" y="0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4173DAC-D7EE-7B36-4C10-3AF97F5BEC33}"/>
              </a:ext>
            </a:extLst>
          </p:cNvPr>
          <p:cNvSpPr/>
          <p:nvPr/>
        </p:nvSpPr>
        <p:spPr>
          <a:xfrm rot="10800000">
            <a:off x="9427" y="5969602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9049A63-A043-026E-A484-37B3EC9DE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84" y="244670"/>
            <a:ext cx="2431537" cy="86153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3F258DCC-F108-ABCF-75C7-3B0607D9ED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20" t="37681" r="11120" b="35775"/>
          <a:stretch/>
        </p:blipFill>
        <p:spPr>
          <a:xfrm>
            <a:off x="3078569" y="6439562"/>
            <a:ext cx="3910060" cy="751531"/>
          </a:xfrm>
          <a:prstGeom prst="rect">
            <a:avLst/>
          </a:prstGeom>
        </p:spPr>
      </p:pic>
      <p:sp>
        <p:nvSpPr>
          <p:cNvPr id="17" name="Google Shape;119;p1">
            <a:extLst>
              <a:ext uri="{FF2B5EF4-FFF2-40B4-BE49-F238E27FC236}">
                <a16:creationId xmlns:a16="http://schemas.microsoft.com/office/drawing/2014/main" id="{20E637F3-4BEE-DDA4-680C-86796A3B74B0}"/>
              </a:ext>
            </a:extLst>
          </p:cNvPr>
          <p:cNvSpPr txBox="1"/>
          <p:nvPr/>
        </p:nvSpPr>
        <p:spPr>
          <a:xfrm>
            <a:off x="63871" y="5508923"/>
            <a:ext cx="6924758" cy="93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LUOGO: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DATA: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ORA:</a:t>
            </a:r>
            <a:endParaRPr dirty="0"/>
          </a:p>
        </p:txBody>
      </p:sp>
      <p:sp>
        <p:nvSpPr>
          <p:cNvPr id="18" name="Google Shape;120;p1">
            <a:extLst>
              <a:ext uri="{FF2B5EF4-FFF2-40B4-BE49-F238E27FC236}">
                <a16:creationId xmlns:a16="http://schemas.microsoft.com/office/drawing/2014/main" id="{C561639A-B52D-886E-E514-E25AC5FE3A71}"/>
              </a:ext>
            </a:extLst>
          </p:cNvPr>
          <p:cNvSpPr txBox="1"/>
          <p:nvPr/>
        </p:nvSpPr>
        <p:spPr>
          <a:xfrm>
            <a:off x="558284" y="5012151"/>
            <a:ext cx="64303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400" dirty="0"/>
          </a:p>
        </p:txBody>
      </p:sp>
      <p:sp>
        <p:nvSpPr>
          <p:cNvPr id="19" name="Google Shape;123;p1">
            <a:extLst>
              <a:ext uri="{FF2B5EF4-FFF2-40B4-BE49-F238E27FC236}">
                <a16:creationId xmlns:a16="http://schemas.microsoft.com/office/drawing/2014/main" id="{E148D545-9D90-91EB-1018-48289FAFC4E3}"/>
              </a:ext>
            </a:extLst>
          </p:cNvPr>
          <p:cNvSpPr txBox="1"/>
          <p:nvPr/>
        </p:nvSpPr>
        <p:spPr>
          <a:xfrm>
            <a:off x="2181870" y="4417426"/>
            <a:ext cx="480675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28E788E-8FEB-AA93-8B27-F30E5034BB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8568" y="3978734"/>
            <a:ext cx="3856867" cy="28926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3446FBB-34F3-387B-2115-DF83BF11C3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6902" y="0"/>
            <a:ext cx="2311838" cy="957944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AB46A4B-A9A4-AD55-EC4F-6B54FAE9F7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9428" y="5999143"/>
            <a:ext cx="1644589" cy="119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648</TotalTime>
  <Words>12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Mastrangelo Mauro</cp:lastModifiedBy>
  <cp:revision>19</cp:revision>
  <dcterms:created xsi:type="dcterms:W3CDTF">2021-07-15T13:35:17Z</dcterms:created>
  <dcterms:modified xsi:type="dcterms:W3CDTF">2023-08-04T08:56:51Z</dcterms:modified>
</cp:coreProperties>
</file>