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</p:sldIdLst>
  <p:sldSz cx="7199313" cy="71993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272" userDrawn="1">
          <p15:clr>
            <a:srgbClr val="A4A3A4"/>
          </p15:clr>
        </p15:guide>
        <p15:guide id="2" orient="horz" pos="362" userDrawn="1">
          <p15:clr>
            <a:srgbClr val="A4A3A4"/>
          </p15:clr>
        </p15:guide>
        <p15:guide id="3" pos="204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357"/>
    <p:restoredTop sz="96327"/>
  </p:normalViewPr>
  <p:slideViewPr>
    <p:cSldViewPr snapToGrid="0" snapToObjects="1">
      <p:cViewPr varScale="1">
        <p:scale>
          <a:sx n="118" d="100"/>
          <a:sy n="118" d="100"/>
        </p:scale>
        <p:origin x="2728" y="200"/>
      </p:cViewPr>
      <p:guideLst>
        <p:guide pos="272"/>
        <p:guide orient="horz" pos="362"/>
        <p:guide pos="204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DE0799BE-F3FF-6540-8301-8B8A60418E75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7199313" cy="7199313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BE" dirty="0"/>
              <a:t> 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0FB4AC3-592B-464A-9536-DF8F1BA205F9}"/>
              </a:ext>
            </a:extLst>
          </p:cNvPr>
          <p:cNvSpPr/>
          <p:nvPr userDrawn="1"/>
        </p:nvSpPr>
        <p:spPr>
          <a:xfrm>
            <a:off x="-1732684" y="0"/>
            <a:ext cx="1358612" cy="1169551"/>
          </a:xfrm>
          <a:prstGeom prst="rect">
            <a:avLst/>
          </a:prstGeom>
          <a:solidFill>
            <a:srgbClr val="FFC000"/>
          </a:solidFill>
        </p:spPr>
        <p:txBody>
          <a:bodyPr wrap="square">
            <a:spAutoFit/>
          </a:bodyPr>
          <a:lstStyle/>
          <a:p>
            <a:r>
              <a:rPr lang="en-BE" sz="1400" i="1" dirty="0">
                <a:solidFill>
                  <a:schemeClr val="bg1"/>
                </a:solidFill>
                <a:latin typeface="Ubuntu" panose="020B0504030602030204" pitchFamily="34" charset="0"/>
              </a:rPr>
              <a:t> clic icon to add image</a:t>
            </a:r>
          </a:p>
          <a:p>
            <a:r>
              <a:rPr lang="en-BE" sz="1400" i="1" dirty="0">
                <a:solidFill>
                  <a:schemeClr val="bg1"/>
                </a:solidFill>
                <a:latin typeface="Ubuntu" panose="020B0504030602030204" pitchFamily="34" charset="0"/>
              </a:rPr>
              <a:t>+ right clic on image &gt; send to back</a:t>
            </a:r>
          </a:p>
        </p:txBody>
      </p:sp>
    </p:spTree>
    <p:extLst>
      <p:ext uri="{BB962C8B-B14F-4D97-AF65-F5344CB8AC3E}">
        <p14:creationId xmlns:p14="http://schemas.microsoft.com/office/powerpoint/2010/main" val="13386189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910935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719907" rtl="0" eaLnBrk="1" latinLnBrk="0" hangingPunct="1">
        <a:lnSpc>
          <a:spcPct val="90000"/>
        </a:lnSpc>
        <a:spcBef>
          <a:spcPct val="0"/>
        </a:spcBef>
        <a:buNone/>
        <a:defRPr sz="3464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9977" indent="-179977" algn="l" defTabSz="719907" rtl="0" eaLnBrk="1" latinLnBrk="0" hangingPunct="1">
        <a:lnSpc>
          <a:spcPct val="90000"/>
        </a:lnSpc>
        <a:spcBef>
          <a:spcPts val="787"/>
        </a:spcBef>
        <a:buFont typeface="Arial" panose="020B0604020202020204" pitchFamily="34" charset="0"/>
        <a:buChar char="•"/>
        <a:defRPr sz="2204" kern="1200">
          <a:solidFill>
            <a:schemeClr val="tx1"/>
          </a:solidFill>
          <a:latin typeface="+mn-lt"/>
          <a:ea typeface="+mn-ea"/>
          <a:cs typeface="+mn-cs"/>
        </a:defRPr>
      </a:lvl1pPr>
      <a:lvl2pPr marL="539930" indent="-179977" algn="l" defTabSz="719907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2pPr>
      <a:lvl3pPr marL="899884" indent="-179977" algn="l" defTabSz="719907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575" kern="1200">
          <a:solidFill>
            <a:schemeClr val="tx1"/>
          </a:solidFill>
          <a:latin typeface="+mn-lt"/>
          <a:ea typeface="+mn-ea"/>
          <a:cs typeface="+mn-cs"/>
        </a:defRPr>
      </a:lvl3pPr>
      <a:lvl4pPr marL="1259837" indent="-179977" algn="l" defTabSz="719907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417" kern="1200">
          <a:solidFill>
            <a:schemeClr val="tx1"/>
          </a:solidFill>
          <a:latin typeface="+mn-lt"/>
          <a:ea typeface="+mn-ea"/>
          <a:cs typeface="+mn-cs"/>
        </a:defRPr>
      </a:lvl4pPr>
      <a:lvl5pPr marL="1619791" indent="-179977" algn="l" defTabSz="719907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417" kern="1200">
          <a:solidFill>
            <a:schemeClr val="tx1"/>
          </a:solidFill>
          <a:latin typeface="+mn-lt"/>
          <a:ea typeface="+mn-ea"/>
          <a:cs typeface="+mn-cs"/>
        </a:defRPr>
      </a:lvl5pPr>
      <a:lvl6pPr marL="1979745" indent="-179977" algn="l" defTabSz="719907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417" kern="1200">
          <a:solidFill>
            <a:schemeClr val="tx1"/>
          </a:solidFill>
          <a:latin typeface="+mn-lt"/>
          <a:ea typeface="+mn-ea"/>
          <a:cs typeface="+mn-cs"/>
        </a:defRPr>
      </a:lvl6pPr>
      <a:lvl7pPr marL="2339698" indent="-179977" algn="l" defTabSz="719907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417" kern="1200">
          <a:solidFill>
            <a:schemeClr val="tx1"/>
          </a:solidFill>
          <a:latin typeface="+mn-lt"/>
          <a:ea typeface="+mn-ea"/>
          <a:cs typeface="+mn-cs"/>
        </a:defRPr>
      </a:lvl7pPr>
      <a:lvl8pPr marL="2699652" indent="-179977" algn="l" defTabSz="719907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417" kern="1200">
          <a:solidFill>
            <a:schemeClr val="tx1"/>
          </a:solidFill>
          <a:latin typeface="+mn-lt"/>
          <a:ea typeface="+mn-ea"/>
          <a:cs typeface="+mn-cs"/>
        </a:defRPr>
      </a:lvl8pPr>
      <a:lvl9pPr marL="3059605" indent="-179977" algn="l" defTabSz="719907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sz="141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19907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1pPr>
      <a:lvl2pPr marL="359954" algn="l" defTabSz="719907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2pPr>
      <a:lvl3pPr marL="719907" algn="l" defTabSz="719907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3pPr>
      <a:lvl4pPr marL="1079861" algn="l" defTabSz="719907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4pPr>
      <a:lvl5pPr marL="1439814" algn="l" defTabSz="719907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5pPr>
      <a:lvl6pPr marL="1799768" algn="l" defTabSz="719907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6pPr>
      <a:lvl7pPr marL="2159721" algn="l" defTabSz="719907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7pPr>
      <a:lvl8pPr marL="2519675" algn="l" defTabSz="719907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8pPr>
      <a:lvl9pPr marL="2879628" algn="l" defTabSz="719907" rtl="0" eaLnBrk="1" latinLnBrk="0" hangingPunct="1">
        <a:defRPr sz="141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Espace réservé pour une image  36">
            <a:extLst>
              <a:ext uri="{FF2B5EF4-FFF2-40B4-BE49-F238E27FC236}">
                <a16:creationId xmlns:a16="http://schemas.microsoft.com/office/drawing/2014/main" id="{99D10E73-57E0-BFD8-08B9-6B0D2D32BB4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solidFill>
            <a:schemeClr val="tx1">
              <a:lumMod val="50000"/>
              <a:lumOff val="50000"/>
            </a:schemeClr>
          </a:solidFill>
        </p:spPr>
      </p:sp>
      <p:sp>
        <p:nvSpPr>
          <p:cNvPr id="15" name="Rettangolo 14">
            <a:extLst>
              <a:ext uri="{FF2B5EF4-FFF2-40B4-BE49-F238E27FC236}">
                <a16:creationId xmlns:a16="http://schemas.microsoft.com/office/drawing/2014/main" id="{F359624D-E73C-389F-6834-F70A67D0F7A2}"/>
              </a:ext>
            </a:extLst>
          </p:cNvPr>
          <p:cNvSpPr/>
          <p:nvPr/>
        </p:nvSpPr>
        <p:spPr>
          <a:xfrm>
            <a:off x="0" y="0"/>
            <a:ext cx="7199313" cy="1229710"/>
          </a:xfrm>
          <a:prstGeom prst="rect">
            <a:avLst/>
          </a:prstGeom>
          <a:gradFill>
            <a:gsLst>
              <a:gs pos="0">
                <a:schemeClr val="tx1">
                  <a:lumMod val="63919"/>
                </a:schemeClr>
              </a:gs>
              <a:gs pos="99000">
                <a:schemeClr val="tx1">
                  <a:alpha val="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6" name="Rettangolo 15">
            <a:extLst>
              <a:ext uri="{FF2B5EF4-FFF2-40B4-BE49-F238E27FC236}">
                <a16:creationId xmlns:a16="http://schemas.microsoft.com/office/drawing/2014/main" id="{54173DAC-D7EE-7B36-4C10-3AF97F5BEC33}"/>
              </a:ext>
            </a:extLst>
          </p:cNvPr>
          <p:cNvSpPr/>
          <p:nvPr/>
        </p:nvSpPr>
        <p:spPr>
          <a:xfrm rot="10800000">
            <a:off x="9427" y="5969602"/>
            <a:ext cx="7199313" cy="1229710"/>
          </a:xfrm>
          <a:prstGeom prst="rect">
            <a:avLst/>
          </a:prstGeom>
          <a:gradFill>
            <a:gsLst>
              <a:gs pos="0">
                <a:schemeClr val="tx1">
                  <a:lumMod val="63919"/>
                </a:schemeClr>
              </a:gs>
              <a:gs pos="99000">
                <a:schemeClr val="tx1">
                  <a:alpha val="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5" name="Immagine 4" descr="Immagine che contiene testo, Carattere, Elementi grafici, logo&#10;&#10;Descrizione generata automaticamente">
            <a:extLst>
              <a:ext uri="{FF2B5EF4-FFF2-40B4-BE49-F238E27FC236}">
                <a16:creationId xmlns:a16="http://schemas.microsoft.com/office/drawing/2014/main" id="{19049A63-A043-026E-A484-37B3EC9DE8A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4540" y="298713"/>
            <a:ext cx="2431537" cy="861537"/>
          </a:xfrm>
          <a:prstGeom prst="rect">
            <a:avLst/>
          </a:prstGeom>
        </p:spPr>
      </p:pic>
      <p:pic>
        <p:nvPicPr>
          <p:cNvPr id="2" name="Immagine 1">
            <a:extLst>
              <a:ext uri="{FF2B5EF4-FFF2-40B4-BE49-F238E27FC236}">
                <a16:creationId xmlns:a16="http://schemas.microsoft.com/office/drawing/2014/main" id="{9CC09344-E91C-EAE1-7431-EA9DB3C0F1F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53702" y="298713"/>
            <a:ext cx="1779299" cy="599546"/>
          </a:xfrm>
          <a:prstGeom prst="rect">
            <a:avLst/>
          </a:prstGeom>
        </p:spPr>
      </p:pic>
      <p:pic>
        <p:nvPicPr>
          <p:cNvPr id="8" name="Immagine 7">
            <a:extLst>
              <a:ext uri="{FF2B5EF4-FFF2-40B4-BE49-F238E27FC236}">
                <a16:creationId xmlns:a16="http://schemas.microsoft.com/office/drawing/2014/main" id="{82CECDED-F510-F297-61AD-DE74D964811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427" y="5883237"/>
            <a:ext cx="1982659" cy="1316075"/>
          </a:xfrm>
          <a:prstGeom prst="rect">
            <a:avLst/>
          </a:prstGeom>
        </p:spPr>
      </p:pic>
      <p:pic>
        <p:nvPicPr>
          <p:cNvPr id="3" name="Immagine 2">
            <a:extLst>
              <a:ext uri="{FF2B5EF4-FFF2-40B4-BE49-F238E27FC236}">
                <a16:creationId xmlns:a16="http://schemas.microsoft.com/office/drawing/2014/main" id="{7189C1BD-C30A-2AF7-74EF-93AF406FE947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1120" t="37681" r="11120" b="35775"/>
          <a:stretch/>
        </p:blipFill>
        <p:spPr>
          <a:xfrm>
            <a:off x="2538088" y="6346372"/>
            <a:ext cx="4394913" cy="8447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556950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607</TotalTime>
  <Words>0</Words>
  <Application>Microsoft Macintosh PowerPoint</Application>
  <PresentationFormat>Personalizzato</PresentationFormat>
  <Paragraphs>0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Arial</vt:lpstr>
      <vt:lpstr>Calibri</vt:lpstr>
      <vt:lpstr>Ubuntu</vt:lpstr>
      <vt:lpstr>Office Theme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Chaiban, Elissa</dc:creator>
  <cp:lastModifiedBy>Mastrangelo Mauro</cp:lastModifiedBy>
  <cp:revision>15</cp:revision>
  <dcterms:created xsi:type="dcterms:W3CDTF">2021-07-15T13:35:17Z</dcterms:created>
  <dcterms:modified xsi:type="dcterms:W3CDTF">2023-08-04T08:56:44Z</dcterms:modified>
</cp:coreProperties>
</file>