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56" r:id="rId2"/>
    <p:sldId id="259" r:id="rId3"/>
    <p:sldId id="262" r:id="rId4"/>
    <p:sldId id="257" r:id="rId5"/>
    <p:sldId id="258" r:id="rId6"/>
    <p:sldId id="261" r:id="rId7"/>
  </p:sldIdLst>
  <p:sldSz cx="6858000" cy="12012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8" userDrawn="1">
          <p15:clr>
            <a:srgbClr val="A4A3A4"/>
          </p15:clr>
        </p15:guide>
        <p15:guide id="2" orient="horz" pos="949" userDrawn="1">
          <p15:clr>
            <a:srgbClr val="A4A3A4"/>
          </p15:clr>
        </p15:guide>
        <p15:guide id="3" pos="2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>
        <p:scale>
          <a:sx n="50" d="100"/>
          <a:sy n="50" d="100"/>
        </p:scale>
        <p:origin x="2674" y="48"/>
      </p:cViewPr>
      <p:guideLst>
        <p:guide pos="368"/>
        <p:guide orient="horz" pos="949"/>
        <p:guide pos="2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-3035808" y="0"/>
            <a:ext cx="2694580" cy="160172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2452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DC199-B2E3-364B-88B4-10FC7CF841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858000" cy="120126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841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457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7">
            <a:extLst>
              <a:ext uri="{FF2B5EF4-FFF2-40B4-BE49-F238E27FC236}">
                <a16:creationId xmlns:a16="http://schemas.microsoft.com/office/drawing/2014/main" id="{BB04CE3E-038A-8065-EC0D-6C6A8DD287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A103930-11F3-3D9A-EABF-ED045161E3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30774" b="60269"/>
          <a:stretch/>
        </p:blipFill>
        <p:spPr>
          <a:xfrm>
            <a:off x="0" y="0"/>
            <a:ext cx="4677665" cy="477272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4A422D5-725D-31D1-DEF2-E406FD9BF6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48352" t="72221"/>
          <a:stretch/>
        </p:blipFill>
        <p:spPr>
          <a:xfrm>
            <a:off x="3368645" y="8675650"/>
            <a:ext cx="3489868" cy="333696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B9F00DD-DA56-7D86-CE38-39F9D7241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99" y="1506537"/>
            <a:ext cx="3105183" cy="81927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CAD69C2D-8A58-98E9-6858-0C0708C6E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9191466"/>
            <a:ext cx="3429000" cy="119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4D04D8-8B5A-4245-9CBB-24064B2F2F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25000"/>
            </a:schemeClr>
          </a:solidFill>
        </p:spPr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BBEEF84-16DD-F0E8-8EB1-611AD088DF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30774" b="60269"/>
          <a:stretch/>
        </p:blipFill>
        <p:spPr>
          <a:xfrm>
            <a:off x="0" y="0"/>
            <a:ext cx="4677665" cy="477272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8A9FDA5-E6F7-000B-50A5-324C24A768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48352" t="72221"/>
          <a:stretch/>
        </p:blipFill>
        <p:spPr>
          <a:xfrm>
            <a:off x="3368645" y="8675650"/>
            <a:ext cx="3489868" cy="333696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DDFDAE23-F4F6-1E03-B4F4-5A1858CBB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99" y="1506538"/>
            <a:ext cx="3105181" cy="819277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88E43E4-1A65-AC94-B280-92067D5050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9191466"/>
            <a:ext cx="3429000" cy="119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434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7">
            <a:extLst>
              <a:ext uri="{FF2B5EF4-FFF2-40B4-BE49-F238E27FC236}">
                <a16:creationId xmlns:a16="http://schemas.microsoft.com/office/drawing/2014/main" id="{BB04CE3E-038A-8065-EC0D-6C6A8DD287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Image 3" descr="Une image contenant texte, graphiques vectoriels&#10;&#10;Description générée automatiquement">
            <a:extLst>
              <a:ext uri="{FF2B5EF4-FFF2-40B4-BE49-F238E27FC236}">
                <a16:creationId xmlns:a16="http://schemas.microsoft.com/office/drawing/2014/main" id="{952C9C8A-1B8A-EA85-F6FF-F652D8C0BB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50000" b="74468"/>
          <a:stretch/>
        </p:blipFill>
        <p:spPr>
          <a:xfrm>
            <a:off x="0" y="1"/>
            <a:ext cx="3429000" cy="3067050"/>
          </a:xfrm>
          <a:prstGeom prst="rect">
            <a:avLst/>
          </a:prstGeom>
        </p:spPr>
      </p:pic>
      <p:pic>
        <p:nvPicPr>
          <p:cNvPr id="7" name="Image 6" descr="Une image contenant texte, graphiques vectoriels&#10;&#10;Description générée automatiquement">
            <a:extLst>
              <a:ext uri="{FF2B5EF4-FFF2-40B4-BE49-F238E27FC236}">
                <a16:creationId xmlns:a16="http://schemas.microsoft.com/office/drawing/2014/main" id="{89F48C6A-5988-01CB-CE9D-5C69B994C3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t="68507" b="2221"/>
          <a:stretch/>
        </p:blipFill>
        <p:spPr>
          <a:xfrm>
            <a:off x="0" y="8496300"/>
            <a:ext cx="6858000" cy="351631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3677CD09-7B72-F063-2B6F-A726F001A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99" y="1506537"/>
            <a:ext cx="3105183" cy="81927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B455338-45A4-77B0-CD54-02C23C20B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9191466"/>
            <a:ext cx="3429000" cy="119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318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EFF553D6-4FDF-BF49-08A6-FEC70EAF05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25000"/>
            </a:schemeClr>
          </a:solidFill>
        </p:spPr>
      </p:sp>
      <p:pic>
        <p:nvPicPr>
          <p:cNvPr id="11" name="Image 10" descr="Une image contenant texte, graphiques vectoriels&#10;&#10;Description générée automatiquement">
            <a:extLst>
              <a:ext uri="{FF2B5EF4-FFF2-40B4-BE49-F238E27FC236}">
                <a16:creationId xmlns:a16="http://schemas.microsoft.com/office/drawing/2014/main" id="{76A58EF8-4901-498D-161F-6EC311694B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50000" b="74468"/>
          <a:stretch/>
        </p:blipFill>
        <p:spPr>
          <a:xfrm>
            <a:off x="0" y="1"/>
            <a:ext cx="3429000" cy="3067050"/>
          </a:xfrm>
          <a:prstGeom prst="rect">
            <a:avLst/>
          </a:prstGeom>
        </p:spPr>
      </p:pic>
      <p:pic>
        <p:nvPicPr>
          <p:cNvPr id="12" name="Image 11" descr="Une image contenant texte, graphiques vectoriels&#10;&#10;Description générée automatiquement">
            <a:extLst>
              <a:ext uri="{FF2B5EF4-FFF2-40B4-BE49-F238E27FC236}">
                <a16:creationId xmlns:a16="http://schemas.microsoft.com/office/drawing/2014/main" id="{1A19B7B3-537A-0780-0EC5-3F03E6F508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t="68507" b="2221"/>
          <a:stretch/>
        </p:blipFill>
        <p:spPr>
          <a:xfrm>
            <a:off x="0" y="8496300"/>
            <a:ext cx="6858000" cy="351631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12E6000-8050-1A62-4A97-8066D767F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99" y="1506538"/>
            <a:ext cx="3105181" cy="81927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227A3F2-2E82-000D-7274-F9F9A8A81C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9191466"/>
            <a:ext cx="3429000" cy="119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405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285CF588-721B-88D3-E440-524C75FCD80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3908F6E-37A9-F1F2-B111-2F98B9DDEA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40414" b="78750"/>
          <a:stretch/>
        </p:blipFill>
        <p:spPr>
          <a:xfrm>
            <a:off x="0" y="1"/>
            <a:ext cx="4026248" cy="25527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63FB24A-86B6-1B51-8EE2-187EBA7E52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50000" t="51222"/>
          <a:stretch/>
        </p:blipFill>
        <p:spPr>
          <a:xfrm>
            <a:off x="3504679" y="6153150"/>
            <a:ext cx="3378547" cy="585946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D5C17BFD-A90E-666F-FD36-16AA6D438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99" y="1506537"/>
            <a:ext cx="3105183" cy="81927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E3DC3AA-BE34-E7AD-18F7-BBEA2A12D7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9191466"/>
            <a:ext cx="3429000" cy="119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63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F06360-050C-A640-9C76-DCCE5DA3FD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25000"/>
            </a:schemeClr>
          </a:solidFill>
        </p:spPr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148BAC4-6D5B-FAEA-6CAF-D019469B9A4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40414" b="78750"/>
          <a:stretch/>
        </p:blipFill>
        <p:spPr>
          <a:xfrm>
            <a:off x="0" y="1"/>
            <a:ext cx="4026248" cy="25527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B08F9A8-1F63-4A61-EC9B-9B9B505EF3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50000" t="51222"/>
          <a:stretch/>
        </p:blipFill>
        <p:spPr>
          <a:xfrm>
            <a:off x="3504679" y="6153150"/>
            <a:ext cx="3378547" cy="585946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6D152C3-2797-691D-9DF4-84E9EE401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099" y="1506538"/>
            <a:ext cx="3105181" cy="81927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4B6034B-DB17-294C-0899-BEBEC34A1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9191466"/>
            <a:ext cx="3429000" cy="119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60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0</Words>
  <Application>Microsoft Office PowerPoint</Application>
  <PresentationFormat>Personalizzato</PresentationFormat>
  <Paragraphs>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Ubuntu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Mancini Elisa</cp:lastModifiedBy>
  <cp:revision>8</cp:revision>
  <dcterms:created xsi:type="dcterms:W3CDTF">2021-07-15T13:19:54Z</dcterms:created>
  <dcterms:modified xsi:type="dcterms:W3CDTF">2022-08-23T09:43:12Z</dcterms:modified>
</cp:coreProperties>
</file>