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72" userDrawn="1">
          <p15:clr>
            <a:srgbClr val="A4A3A4"/>
          </p15:clr>
        </p15:guide>
        <p15:guide id="2" orient="horz" pos="362" userDrawn="1">
          <p15:clr>
            <a:srgbClr val="A4A3A4"/>
          </p15:clr>
        </p15:guide>
        <p15:guide id="3" pos="20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359"/>
    <p:restoredTop sz="96327"/>
  </p:normalViewPr>
  <p:slideViewPr>
    <p:cSldViewPr snapToGrid="0" snapToObjects="1">
      <p:cViewPr>
        <p:scale>
          <a:sx n="120" d="100"/>
          <a:sy n="120" d="100"/>
        </p:scale>
        <p:origin x="1392" y="-926"/>
      </p:cViewPr>
      <p:guideLst>
        <p:guide pos="272"/>
        <p:guide orient="horz" pos="362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E0799BE-F3FF-6540-8301-8B8A60418E7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7199313" cy="7199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FB4AC3-592B-464A-9536-DF8F1BA205F9}"/>
              </a:ext>
            </a:extLst>
          </p:cNvPr>
          <p:cNvSpPr/>
          <p:nvPr userDrawn="1"/>
        </p:nvSpPr>
        <p:spPr>
          <a:xfrm>
            <a:off x="-1732684" y="0"/>
            <a:ext cx="1358612" cy="116955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</a:t>
            </a:r>
          </a:p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+ right clic on image &gt; send to back</a:t>
            </a:r>
          </a:p>
        </p:txBody>
      </p:sp>
    </p:spTree>
    <p:extLst>
      <p:ext uri="{BB962C8B-B14F-4D97-AF65-F5344CB8AC3E}">
        <p14:creationId xmlns:p14="http://schemas.microsoft.com/office/powerpoint/2010/main" val="133861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09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99D10E73-57E0-BFD8-08B9-6B0D2D32BB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D965010-86E3-4A0C-6B6B-6DF313BBF6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5000"/>
          </a:blip>
          <a:srcRect t="57626" r="62602"/>
          <a:stretch/>
        </p:blipFill>
        <p:spPr>
          <a:xfrm>
            <a:off x="0" y="4148667"/>
            <a:ext cx="2692400" cy="305064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DA46CCA-31EB-0EDF-07F0-E97C947F4C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5000"/>
          </a:blip>
          <a:srcRect l="50000" b="44646"/>
          <a:stretch/>
        </p:blipFill>
        <p:spPr>
          <a:xfrm>
            <a:off x="3599656" y="-2"/>
            <a:ext cx="3599657" cy="3985146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EF7F0AEA-FF5F-1CD9-E3B8-436D8E25E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373" y="6058295"/>
            <a:ext cx="3281940" cy="114101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B6A7D71-5B48-7A03-7BCC-A4B108F3C3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258" y="574675"/>
            <a:ext cx="2859829" cy="75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69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09C9C0-9893-0547-B947-48BF54121C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25000"/>
            </a:schemeClr>
          </a:solidFill>
        </p:spPr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6BFBA1B-D2F7-9DDC-CEE5-B6448D4FF78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5000"/>
          </a:blip>
          <a:srcRect t="57626" r="62602"/>
          <a:stretch/>
        </p:blipFill>
        <p:spPr>
          <a:xfrm>
            <a:off x="0" y="4161888"/>
            <a:ext cx="2692400" cy="305064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EBC2B15-3075-E9D7-B695-40BC104AD8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5000"/>
          </a:blip>
          <a:srcRect l="50000" b="44646"/>
          <a:stretch/>
        </p:blipFill>
        <p:spPr>
          <a:xfrm>
            <a:off x="3599656" y="-12258"/>
            <a:ext cx="3599657" cy="3985146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61EF7B1-7F96-8550-1811-12016B7C4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373" y="6058295"/>
            <a:ext cx="3281940" cy="114101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BA82829B-BF0C-8AF4-9B2C-0FDF9B2D0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258" y="581473"/>
            <a:ext cx="2859830" cy="75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025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pour une image  21">
            <a:extLst>
              <a:ext uri="{FF2B5EF4-FFF2-40B4-BE49-F238E27FC236}">
                <a16:creationId xmlns:a16="http://schemas.microsoft.com/office/drawing/2014/main" id="{47853242-8C7C-4C58-0B89-C9AA212465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8BD023B6-1D14-CEBB-605A-6B355CB651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t="35920" r="59973"/>
          <a:stretch/>
        </p:blipFill>
        <p:spPr>
          <a:xfrm>
            <a:off x="0" y="2586038"/>
            <a:ext cx="2881647" cy="4613275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5CEC3658-44EE-876B-A509-3E2C3F9EE4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68070" b="62293"/>
          <a:stretch/>
        </p:blipFill>
        <p:spPr>
          <a:xfrm>
            <a:off x="4900613" y="0"/>
            <a:ext cx="2298700" cy="27146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BF1C8C6-75F8-CBFB-4A65-EED341D640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373" y="6058295"/>
            <a:ext cx="3281940" cy="114101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CAF42B59-6687-2F3B-CC6A-FC830CE2E2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258" y="574675"/>
            <a:ext cx="2859829" cy="75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32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Espace réservé pour une image  31">
            <a:extLst>
              <a:ext uri="{FF2B5EF4-FFF2-40B4-BE49-F238E27FC236}">
                <a16:creationId xmlns:a16="http://schemas.microsoft.com/office/drawing/2014/main" id="{E0B24357-5C26-E261-E358-5605BE3EEE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25000"/>
            </a:schemeClr>
          </a:solidFill>
        </p:spPr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6BAFF5AB-9B1C-D35D-AB4B-46A1699445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t="35920" r="59973"/>
          <a:stretch/>
        </p:blipFill>
        <p:spPr>
          <a:xfrm>
            <a:off x="0" y="2586038"/>
            <a:ext cx="2881647" cy="4613275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018A61B1-C2AE-E4E9-57A4-59F677E792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68070" b="62293"/>
          <a:stretch/>
        </p:blipFill>
        <p:spPr>
          <a:xfrm>
            <a:off x="4900613" y="0"/>
            <a:ext cx="2298700" cy="27146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9FEDB46-F23D-C6BC-EB8A-67B89FEC8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373" y="6058295"/>
            <a:ext cx="3281940" cy="114101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31BA7DE-D5E4-3153-2648-30FD5BDDDC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258" y="581473"/>
            <a:ext cx="2859830" cy="75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7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pour une image  22">
            <a:extLst>
              <a:ext uri="{FF2B5EF4-FFF2-40B4-BE49-F238E27FC236}">
                <a16:creationId xmlns:a16="http://schemas.microsoft.com/office/drawing/2014/main" id="{8D1CB93A-C35E-BEE7-2FE8-E698F30885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Picture 10" descr="Logo&#10;&#10;Description automatically generated with low confidence">
            <a:extLst>
              <a:ext uri="{FF2B5EF4-FFF2-40B4-BE49-F238E27FC236}">
                <a16:creationId xmlns:a16="http://schemas.microsoft.com/office/drawing/2014/main" id="{83D08C34-6FA7-91C1-F552-38B4BEDA6B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75978" b="34546"/>
          <a:stretch/>
        </p:blipFill>
        <p:spPr>
          <a:xfrm>
            <a:off x="1" y="0"/>
            <a:ext cx="2202872" cy="3376347"/>
          </a:xfrm>
          <a:prstGeom prst="rect">
            <a:avLst/>
          </a:prstGeom>
        </p:spPr>
      </p:pic>
      <p:pic>
        <p:nvPicPr>
          <p:cNvPr id="7" name="Picture 13" descr="Logo&#10;&#10;Description automatically generated with low confidence">
            <a:extLst>
              <a:ext uri="{FF2B5EF4-FFF2-40B4-BE49-F238E27FC236}">
                <a16:creationId xmlns:a16="http://schemas.microsoft.com/office/drawing/2014/main" id="{7FA5914F-1459-8C21-F17B-D2D6B47565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53523" t="50000"/>
          <a:stretch/>
        </p:blipFill>
        <p:spPr>
          <a:xfrm>
            <a:off x="2925187" y="4620012"/>
            <a:ext cx="4274126" cy="258642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C1D3AFD-652F-383E-05E4-E674C4AFF7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373" y="6058295"/>
            <a:ext cx="3281940" cy="114101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BB0A2223-6639-3971-C26D-7743185298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258" y="574675"/>
            <a:ext cx="2859829" cy="75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05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064D7B-3C58-6842-8002-24629C197D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25000"/>
            </a:schemeClr>
          </a:solidFill>
        </p:spPr>
      </p:sp>
      <p:pic>
        <p:nvPicPr>
          <p:cNvPr id="7" name="Picture 13" descr="Logo&#10;&#10;Description automatically generated with low confidence">
            <a:extLst>
              <a:ext uri="{FF2B5EF4-FFF2-40B4-BE49-F238E27FC236}">
                <a16:creationId xmlns:a16="http://schemas.microsoft.com/office/drawing/2014/main" id="{B1D515D3-15E7-C93F-076A-DB34F39E74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53523" t="50000"/>
          <a:stretch/>
        </p:blipFill>
        <p:spPr>
          <a:xfrm>
            <a:off x="2925187" y="4620012"/>
            <a:ext cx="4274126" cy="2586421"/>
          </a:xfrm>
          <a:prstGeom prst="rect">
            <a:avLst/>
          </a:prstGeom>
        </p:spPr>
      </p:pic>
      <p:pic>
        <p:nvPicPr>
          <p:cNvPr id="9" name="Picture 10" descr="Logo&#10;&#10;Description automatically generated with low confidence">
            <a:extLst>
              <a:ext uri="{FF2B5EF4-FFF2-40B4-BE49-F238E27FC236}">
                <a16:creationId xmlns:a16="http://schemas.microsoft.com/office/drawing/2014/main" id="{4D4F3DA7-0716-BBDC-6B5B-A8C9429FF2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75978" b="34546"/>
          <a:stretch/>
        </p:blipFill>
        <p:spPr>
          <a:xfrm>
            <a:off x="1" y="0"/>
            <a:ext cx="2202872" cy="337634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C09069DD-312C-D80B-9913-2998829DD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373" y="6058295"/>
            <a:ext cx="3281940" cy="114101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5424DA8-1CF3-8360-D0B3-73818D302A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258" y="581473"/>
            <a:ext cx="2859830" cy="75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53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</TotalTime>
  <Words>0</Words>
  <Application>Microsoft Office PowerPoint</Application>
  <PresentationFormat>Personalizzato</PresentationFormat>
  <Paragraphs>0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Ubuntu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Mancini Elisa</cp:lastModifiedBy>
  <cp:revision>8</cp:revision>
  <dcterms:created xsi:type="dcterms:W3CDTF">2021-07-15T13:35:17Z</dcterms:created>
  <dcterms:modified xsi:type="dcterms:W3CDTF">2022-08-23T08:45:08Z</dcterms:modified>
</cp:coreProperties>
</file>