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6" r:id="rId4"/>
    <p:sldId id="267" r:id="rId5"/>
    <p:sldId id="269" r:id="rId6"/>
    <p:sldId id="270" r:id="rId7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grafica 1920x1080 #BeActive" id="{E733277B-2CD2-7A46-8294-C699B79BF539}">
          <p14:sldIdLst>
            <p14:sldId id="256"/>
            <p14:sldId id="262"/>
            <p14:sldId id="266"/>
            <p14:sldId id="267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pos="4815" userDrawn="1">
          <p15:clr>
            <a:srgbClr val="A4A3A4"/>
          </p15:clr>
        </p15:guide>
        <p15:guide id="2" orient="horz" pos="33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1"/>
    <p:restoredTop sz="94674"/>
  </p:normalViewPr>
  <p:slideViewPr>
    <p:cSldViewPr snapToGrid="0" snapToObjects="1">
      <p:cViewPr>
        <p:scale>
          <a:sx n="73" d="100"/>
          <a:sy n="73" d="100"/>
        </p:scale>
        <p:origin x="1032" y="86"/>
      </p:cViewPr>
      <p:guideLst>
        <p:guide pos="4815"/>
        <p:guide orient="horz" pos="33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1" y="-423081"/>
            <a:ext cx="4790364" cy="31389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 + right clic on image &gt; send to back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B61A01-D813-F74F-A674-EAC57A2D8C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616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6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95A5EA3-BC55-784F-990E-D6965C6829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914D471F-C79F-1E4A-9E4E-852B52A754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t="44211" r="77105"/>
          <a:stretch/>
        </p:blipFill>
        <p:spPr>
          <a:xfrm>
            <a:off x="0" y="3031958"/>
            <a:ext cx="2791326" cy="3826042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62985EAF-507C-5E4F-B03D-C35C2FC8CE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l="59901" b="32456"/>
          <a:stretch/>
        </p:blipFill>
        <p:spPr>
          <a:xfrm>
            <a:off x="7303168" y="0"/>
            <a:ext cx="4888832" cy="4632158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FD281AD9-95B8-A9A3-7937-452F54FBCA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14" y="5276751"/>
            <a:ext cx="4548186" cy="1581249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D48B552-4032-F339-4D74-EB77E14E50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949" y="401723"/>
            <a:ext cx="3456879" cy="91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95A5EA3-BC55-784F-990E-D6965C6829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25000"/>
            </a:schemeClr>
          </a:solidFill>
        </p:spPr>
      </p: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914D471F-C79F-1E4A-9E4E-852B52A754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t="44211" r="77105"/>
          <a:stretch/>
        </p:blipFill>
        <p:spPr>
          <a:xfrm>
            <a:off x="0" y="3031958"/>
            <a:ext cx="2791326" cy="3826042"/>
          </a:xfrm>
          <a:prstGeom prst="rect">
            <a:avLst/>
          </a:prstGeom>
        </p:spPr>
      </p:pic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62985EAF-507C-5E4F-B03D-C35C2FC8CE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0000"/>
          </a:blip>
          <a:srcRect l="59901" b="32456"/>
          <a:stretch/>
        </p:blipFill>
        <p:spPr>
          <a:xfrm>
            <a:off x="7303168" y="0"/>
            <a:ext cx="4888832" cy="4632158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63566607-51CE-0E2B-E165-0376FE168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14" y="5276751"/>
            <a:ext cx="4548186" cy="1581249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4BECD3C0-2911-E0E6-D9F2-139327C7A2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948" y="401724"/>
            <a:ext cx="3456879" cy="91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998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E903D23-6921-3F4E-AE82-D36DD378A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6863B5F3-34E8-6D44-8411-424DAC2F24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68182"/>
          <a:stretch/>
        </p:blipFill>
        <p:spPr>
          <a:xfrm>
            <a:off x="0" y="0"/>
            <a:ext cx="3879273" cy="6858000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E5E2E920-E7FA-C14F-BFA2-71C4FED7A4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75978" b="50000"/>
          <a:stretch/>
        </p:blipFill>
        <p:spPr>
          <a:xfrm>
            <a:off x="9263268" y="0"/>
            <a:ext cx="2928732" cy="342900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E818B42B-DAAD-0551-065D-9684F9BA0D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14" y="5276751"/>
            <a:ext cx="4548186" cy="158124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CBC58F2F-0850-1890-CFDD-73DAA3B37A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949" y="401723"/>
            <a:ext cx="3456879" cy="91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385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E903D23-6921-3F4E-AE82-D36DD378AE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25000"/>
            </a:schemeClr>
          </a:solidFill>
        </p:spPr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6863B5F3-34E8-6D44-8411-424DAC2F24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68182"/>
          <a:stretch/>
        </p:blipFill>
        <p:spPr>
          <a:xfrm>
            <a:off x="0" y="0"/>
            <a:ext cx="3879273" cy="6858000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E5E2E920-E7FA-C14F-BFA2-71C4FED7A4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75978" b="50000"/>
          <a:stretch/>
        </p:blipFill>
        <p:spPr>
          <a:xfrm>
            <a:off x="9263268" y="0"/>
            <a:ext cx="2928732" cy="342900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FDE08388-5A8D-4DE8-0837-D05DD708D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14" y="5276751"/>
            <a:ext cx="4548186" cy="158124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70716B2-8CBB-262F-6155-80B44139C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948" y="401724"/>
            <a:ext cx="3456879" cy="91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78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090FEE8-1651-054F-8C97-2F5BB3BE62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1" name="Picture 10" descr="Logo&#10;&#10;Description automatically generated with low confidence">
            <a:extLst>
              <a:ext uri="{FF2B5EF4-FFF2-40B4-BE49-F238E27FC236}">
                <a16:creationId xmlns:a16="http://schemas.microsoft.com/office/drawing/2014/main" id="{7BFE0DBB-BFCF-3A44-8993-41A0F94505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75978" b="34546"/>
          <a:stretch/>
        </p:blipFill>
        <p:spPr>
          <a:xfrm>
            <a:off x="0" y="0"/>
            <a:ext cx="2928731" cy="4488873"/>
          </a:xfrm>
          <a:prstGeom prst="rect">
            <a:avLst/>
          </a:prstGeom>
        </p:spPr>
      </p:pic>
      <p:pic>
        <p:nvPicPr>
          <p:cNvPr id="14" name="Picture 13" descr="Logo&#10;&#10;Description automatically generated with low confidence">
            <a:extLst>
              <a:ext uri="{FF2B5EF4-FFF2-40B4-BE49-F238E27FC236}">
                <a16:creationId xmlns:a16="http://schemas.microsoft.com/office/drawing/2014/main" id="{499E01FB-495E-BB44-967C-F432BB7555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53523" t="50000"/>
          <a:stretch/>
        </p:blipFill>
        <p:spPr>
          <a:xfrm>
            <a:off x="6525490" y="3429000"/>
            <a:ext cx="5666509" cy="342900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4E30D79D-3DE9-6848-8E84-75F5C3CDC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14" y="5276751"/>
            <a:ext cx="4548186" cy="158124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D9E22745-EF7A-2C09-9E70-2834F6836E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949" y="401723"/>
            <a:ext cx="3456879" cy="91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912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090FEE8-1651-054F-8C97-2F5BB3BE62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25000"/>
            </a:schemeClr>
          </a:solidFill>
        </p:spPr>
      </p:sp>
      <p:pic>
        <p:nvPicPr>
          <p:cNvPr id="11" name="Picture 10" descr="Logo&#10;&#10;Description automatically generated with low confidence">
            <a:extLst>
              <a:ext uri="{FF2B5EF4-FFF2-40B4-BE49-F238E27FC236}">
                <a16:creationId xmlns:a16="http://schemas.microsoft.com/office/drawing/2014/main" id="{7BFE0DBB-BFCF-3A44-8993-41A0F94505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r="75978" b="34546"/>
          <a:stretch/>
        </p:blipFill>
        <p:spPr>
          <a:xfrm>
            <a:off x="0" y="0"/>
            <a:ext cx="2928731" cy="4488873"/>
          </a:xfrm>
          <a:prstGeom prst="rect">
            <a:avLst/>
          </a:prstGeom>
        </p:spPr>
      </p:pic>
      <p:pic>
        <p:nvPicPr>
          <p:cNvPr id="14" name="Picture 13" descr="Logo&#10;&#10;Description automatically generated with low confidence">
            <a:extLst>
              <a:ext uri="{FF2B5EF4-FFF2-40B4-BE49-F238E27FC236}">
                <a16:creationId xmlns:a16="http://schemas.microsoft.com/office/drawing/2014/main" id="{499E01FB-495E-BB44-967C-F432BB75554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84000"/>
          </a:blip>
          <a:srcRect l="53523" t="50000"/>
          <a:stretch/>
        </p:blipFill>
        <p:spPr>
          <a:xfrm>
            <a:off x="6525490" y="3429000"/>
            <a:ext cx="5666509" cy="342900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625670BC-EC10-A275-7E57-667A96168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3814" y="5276751"/>
            <a:ext cx="4548186" cy="158124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6D2BE3F-94C7-6A28-3493-8586B6AC8D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948" y="401724"/>
            <a:ext cx="3456879" cy="91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897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Ubuntu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Mancini Elisa</cp:lastModifiedBy>
  <cp:revision>9</cp:revision>
  <dcterms:created xsi:type="dcterms:W3CDTF">2021-07-15T13:19:54Z</dcterms:created>
  <dcterms:modified xsi:type="dcterms:W3CDTF">2022-08-23T09:07:19Z</dcterms:modified>
</cp:coreProperties>
</file>