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6"/>
    <p:restoredTop sz="96327"/>
  </p:normalViewPr>
  <p:slideViewPr>
    <p:cSldViewPr snapToGrid="0" snapToObjects="1">
      <p:cViewPr>
        <p:scale>
          <a:sx n="104" d="100"/>
          <a:sy n="104" d="100"/>
        </p:scale>
        <p:origin x="2832" y="768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B4AC3-592B-464A-9536-DF8F1BA205F9}"/>
              </a:ext>
            </a:extLst>
          </p:cNvPr>
          <p:cNvSpPr/>
          <p:nvPr userDrawn="1"/>
        </p:nvSpPr>
        <p:spPr>
          <a:xfrm>
            <a:off x="-1732684" y="0"/>
            <a:ext cx="1358612" cy="116955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</a:t>
            </a:r>
          </a:p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+ right clic on image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220"/>
            <a:ext cx="7199313" cy="7199313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359624D-E73C-389F-6834-F70A67D0F7A2}"/>
              </a:ext>
            </a:extLst>
          </p:cNvPr>
          <p:cNvSpPr/>
          <p:nvPr/>
        </p:nvSpPr>
        <p:spPr>
          <a:xfrm>
            <a:off x="0" y="0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4173DAC-D7EE-7B36-4C10-3AF97F5BEC33}"/>
              </a:ext>
            </a:extLst>
          </p:cNvPr>
          <p:cNvSpPr/>
          <p:nvPr/>
        </p:nvSpPr>
        <p:spPr>
          <a:xfrm rot="10800000">
            <a:off x="9427" y="5969602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9049A63-A043-026E-A484-37B3EC9DE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84" y="244670"/>
            <a:ext cx="2431537" cy="86153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F258DCC-F108-ABCF-75C7-3B0607D9ED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20" t="37681" r="11120" b="35775"/>
          <a:stretch/>
        </p:blipFill>
        <p:spPr>
          <a:xfrm>
            <a:off x="3078569" y="6439562"/>
            <a:ext cx="3910060" cy="751531"/>
          </a:xfrm>
          <a:prstGeom prst="rect">
            <a:avLst/>
          </a:prstGeom>
        </p:spPr>
      </p:pic>
      <p:sp>
        <p:nvSpPr>
          <p:cNvPr id="17" name="Google Shape;119;p1">
            <a:extLst>
              <a:ext uri="{FF2B5EF4-FFF2-40B4-BE49-F238E27FC236}">
                <a16:creationId xmlns:a16="http://schemas.microsoft.com/office/drawing/2014/main" id="{20E637F3-4BEE-DDA4-680C-86796A3B74B0}"/>
              </a:ext>
            </a:extLst>
          </p:cNvPr>
          <p:cNvSpPr txBox="1"/>
          <p:nvPr/>
        </p:nvSpPr>
        <p:spPr>
          <a:xfrm>
            <a:off x="63871" y="5508923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</a:t>
            </a:r>
            <a:endParaRPr dirty="0"/>
          </a:p>
        </p:txBody>
      </p:sp>
      <p:sp>
        <p:nvSpPr>
          <p:cNvPr id="18" name="Google Shape;120;p1">
            <a:extLst>
              <a:ext uri="{FF2B5EF4-FFF2-40B4-BE49-F238E27FC236}">
                <a16:creationId xmlns:a16="http://schemas.microsoft.com/office/drawing/2014/main" id="{C561639A-B52D-886E-E514-E25AC5FE3A71}"/>
              </a:ext>
            </a:extLst>
          </p:cNvPr>
          <p:cNvSpPr txBox="1"/>
          <p:nvPr/>
        </p:nvSpPr>
        <p:spPr>
          <a:xfrm>
            <a:off x="558284" y="5012151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9" name="Google Shape;123;p1">
            <a:extLst>
              <a:ext uri="{FF2B5EF4-FFF2-40B4-BE49-F238E27FC236}">
                <a16:creationId xmlns:a16="http://schemas.microsoft.com/office/drawing/2014/main" id="{E148D545-9D90-91EB-1018-48289FAFC4E3}"/>
              </a:ext>
            </a:extLst>
          </p:cNvPr>
          <p:cNvSpPr txBox="1"/>
          <p:nvPr/>
        </p:nvSpPr>
        <p:spPr>
          <a:xfrm>
            <a:off x="2181870" y="4417426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A16BB8A-84AF-B536-EEFC-A5575B715F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33599" y="-965880"/>
            <a:ext cx="3734439" cy="25589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877BABC-3C7D-0188-225D-C88CF74DA4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2496102" y="5999143"/>
            <a:ext cx="3734439" cy="25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649</TotalTime>
  <Words>9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20</cp:revision>
  <dcterms:created xsi:type="dcterms:W3CDTF">2021-07-15T13:35:17Z</dcterms:created>
  <dcterms:modified xsi:type="dcterms:W3CDTF">2024-07-30T15:51:25Z</dcterms:modified>
</cp:coreProperties>
</file>