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56" r:id="rId2"/>
  </p:sldIdLst>
  <p:sldSz cx="6858000" cy="12012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8" userDrawn="1">
          <p15:clr>
            <a:srgbClr val="A4A3A4"/>
          </p15:clr>
        </p15:guide>
        <p15:guide id="2" orient="horz" pos="949" userDrawn="1">
          <p15:clr>
            <a:srgbClr val="A4A3A4"/>
          </p15:clr>
        </p15:guide>
        <p15:guide id="3" pos="2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7"/>
  </p:normalViewPr>
  <p:slideViewPr>
    <p:cSldViewPr snapToGrid="0" snapToObjects="1">
      <p:cViewPr>
        <p:scale>
          <a:sx n="97" d="100"/>
          <a:sy n="97" d="100"/>
        </p:scale>
        <p:origin x="3008" y="672"/>
      </p:cViewPr>
      <p:guideLst>
        <p:guide pos="368"/>
        <p:guide orient="horz" pos="949"/>
        <p:guide pos="2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-3035808" y="0"/>
            <a:ext cx="2694580" cy="160172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2452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DC199-B2E3-364B-88B4-10FC7CF841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858000" cy="120126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841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457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7">
            <a:extLst>
              <a:ext uri="{FF2B5EF4-FFF2-40B4-BE49-F238E27FC236}">
                <a16:creationId xmlns:a16="http://schemas.microsoft.com/office/drawing/2014/main" id="{BB04CE3E-038A-8065-EC0D-6C6A8DD287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6858000" cy="12012613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65D6B778-8D0E-44D6-4CC6-0BD7D3948B62}"/>
              </a:ext>
            </a:extLst>
          </p:cNvPr>
          <p:cNvSpPr/>
          <p:nvPr/>
        </p:nvSpPr>
        <p:spPr>
          <a:xfrm>
            <a:off x="-2" y="0"/>
            <a:ext cx="6858002" cy="2388788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96B7A65-FAF9-CDBA-03A1-19BED51DF513}"/>
              </a:ext>
            </a:extLst>
          </p:cNvPr>
          <p:cNvSpPr/>
          <p:nvPr/>
        </p:nvSpPr>
        <p:spPr>
          <a:xfrm rot="10800000">
            <a:off x="0" y="9375920"/>
            <a:ext cx="6858000" cy="2590257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5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AF516DE6-E180-F856-F6B8-ED12170B4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85" y="1529749"/>
            <a:ext cx="3077415" cy="1090383"/>
          </a:xfrm>
          <a:prstGeom prst="rect">
            <a:avLst/>
          </a:prstGeom>
        </p:spPr>
      </p:pic>
      <p:sp>
        <p:nvSpPr>
          <p:cNvPr id="14" name="Google Shape;119;p1">
            <a:extLst>
              <a:ext uri="{FF2B5EF4-FFF2-40B4-BE49-F238E27FC236}">
                <a16:creationId xmlns:a16="http://schemas.microsoft.com/office/drawing/2014/main" id="{683DF319-3B60-0DED-F5D5-375BF9988F08}"/>
              </a:ext>
            </a:extLst>
          </p:cNvPr>
          <p:cNvSpPr txBox="1"/>
          <p:nvPr/>
        </p:nvSpPr>
        <p:spPr>
          <a:xfrm>
            <a:off x="-417080" y="8709451"/>
            <a:ext cx="6924758" cy="93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LUOGO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DATA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ORA</a:t>
            </a:r>
            <a:endParaRPr dirty="0"/>
          </a:p>
        </p:txBody>
      </p:sp>
      <p:sp>
        <p:nvSpPr>
          <p:cNvPr id="15" name="Google Shape;120;p1">
            <a:extLst>
              <a:ext uri="{FF2B5EF4-FFF2-40B4-BE49-F238E27FC236}">
                <a16:creationId xmlns:a16="http://schemas.microsoft.com/office/drawing/2014/main" id="{AA536A45-F83D-74AA-3912-1B506465A695}"/>
              </a:ext>
            </a:extLst>
          </p:cNvPr>
          <p:cNvSpPr txBox="1"/>
          <p:nvPr/>
        </p:nvSpPr>
        <p:spPr>
          <a:xfrm>
            <a:off x="77333" y="8176453"/>
            <a:ext cx="64303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dirty="0">
                <a:solidFill>
                  <a:schemeClr val="lt1"/>
                </a:solidFill>
                <a:latin typeface="Ubuntu Light"/>
                <a:ea typeface="Ubuntu Light"/>
                <a:cs typeface="Ubuntu Light"/>
                <a:sym typeface="Ubuntu Light"/>
              </a:rPr>
              <a:t>NOME EVENTO</a:t>
            </a:r>
            <a:endParaRPr sz="2400" dirty="0"/>
          </a:p>
        </p:txBody>
      </p:sp>
      <p:sp>
        <p:nvSpPr>
          <p:cNvPr id="16" name="Google Shape;123;p1">
            <a:extLst>
              <a:ext uri="{FF2B5EF4-FFF2-40B4-BE49-F238E27FC236}">
                <a16:creationId xmlns:a16="http://schemas.microsoft.com/office/drawing/2014/main" id="{184A1679-1159-ACDA-C20C-2B759F5835AF}"/>
              </a:ext>
            </a:extLst>
          </p:cNvPr>
          <p:cNvSpPr txBox="1"/>
          <p:nvPr/>
        </p:nvSpPr>
        <p:spPr>
          <a:xfrm>
            <a:off x="1700919" y="7488496"/>
            <a:ext cx="4806759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500" b="1" dirty="0">
                <a:solidFill>
                  <a:schemeClr val="lt1"/>
                </a:solidFill>
                <a:latin typeface="Ubuntu" panose="020B0504030602030204" pitchFamily="34" charset="0"/>
                <a:ea typeface="Archivo"/>
                <a:cs typeface="Archivo"/>
                <a:sym typeface="Archivo"/>
              </a:rPr>
              <a:t>NOME ASD/SSD </a:t>
            </a:r>
            <a:endParaRPr sz="3500" b="1" dirty="0">
              <a:solidFill>
                <a:schemeClr val="lt1"/>
              </a:solidFill>
              <a:latin typeface="Ubuntu" panose="020B0504030602030204" pitchFamily="34" charset="0"/>
              <a:ea typeface="Archivo"/>
              <a:cs typeface="Archivo"/>
              <a:sym typeface="Archivo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ABC0078-1D5C-96F0-9E5C-83F045A27A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84" t="33332" r="10867" b="33332"/>
          <a:stretch/>
        </p:blipFill>
        <p:spPr>
          <a:xfrm>
            <a:off x="351585" y="9663210"/>
            <a:ext cx="6156093" cy="1476657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7CEE90DC-1347-7D84-48D9-AA67C629330C}"/>
              </a:ext>
            </a:extLst>
          </p:cNvPr>
          <p:cNvPicPr/>
          <p:nvPr/>
        </p:nvPicPr>
        <p:blipFill>
          <a:blip r:embed="rId4"/>
          <a:srcRect/>
          <a:stretch/>
        </p:blipFill>
        <p:spPr>
          <a:xfrm>
            <a:off x="4546170" y="-871068"/>
            <a:ext cx="3734439" cy="255895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23C3081-851C-00B9-D06A-8CE361B96FC4}"/>
              </a:ext>
            </a:extLst>
          </p:cNvPr>
          <p:cNvPicPr/>
          <p:nvPr/>
        </p:nvPicPr>
        <p:blipFill>
          <a:blip r:embed="rId4"/>
          <a:srcRect/>
          <a:stretch/>
        </p:blipFill>
        <p:spPr>
          <a:xfrm>
            <a:off x="3045299" y="11177511"/>
            <a:ext cx="4695414" cy="321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</TotalTime>
  <Words>9</Words>
  <Application>Microsoft Macintosh PowerPoint</Application>
  <PresentationFormat>Personalizzato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Ubuntu</vt:lpstr>
      <vt:lpstr>Ubuntu Light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Maimone Viviana</cp:lastModifiedBy>
  <cp:revision>21</cp:revision>
  <dcterms:created xsi:type="dcterms:W3CDTF">2021-07-15T13:19:54Z</dcterms:created>
  <dcterms:modified xsi:type="dcterms:W3CDTF">2024-07-30T15:57:06Z</dcterms:modified>
</cp:coreProperties>
</file>