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grafica 1920x1080 #BeActive" id="{E733277B-2CD2-7A46-8294-C699B79BF539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pos="4815" userDrawn="1">
          <p15:clr>
            <a:srgbClr val="A4A3A4"/>
          </p15:clr>
        </p15:guide>
        <p15:guide id="2" orient="horz" pos="33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9"/>
    <p:restoredTop sz="94704"/>
  </p:normalViewPr>
  <p:slideViewPr>
    <p:cSldViewPr snapToGrid="0" snapToObjects="1">
      <p:cViewPr varScale="1">
        <p:scale>
          <a:sx n="115" d="100"/>
          <a:sy n="115" d="100"/>
        </p:scale>
        <p:origin x="176" y="48"/>
      </p:cViewPr>
      <p:guideLst>
        <p:guide pos="4815"/>
        <p:guide orient="horz" pos="33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1" y="-423081"/>
            <a:ext cx="4790364" cy="31389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B61A01-D813-F74F-A674-EAC57A2D8C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61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immagine 11">
            <a:extLst>
              <a:ext uri="{FF2B5EF4-FFF2-40B4-BE49-F238E27FC236}">
                <a16:creationId xmlns:a16="http://schemas.microsoft.com/office/drawing/2014/main" id="{59B39D6D-80AF-9391-CA4C-4F2E4CA6B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63E9011-A414-3602-A4D6-0105A13E564A}"/>
              </a:ext>
            </a:extLst>
          </p:cNvPr>
          <p:cNvSpPr/>
          <p:nvPr/>
        </p:nvSpPr>
        <p:spPr>
          <a:xfrm rot="10800000">
            <a:off x="0" y="5287457"/>
            <a:ext cx="12201427" cy="1570543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0857BE3-B9EE-53F5-BB1C-32272395AD37}"/>
              </a:ext>
            </a:extLst>
          </p:cNvPr>
          <p:cNvSpPr/>
          <p:nvPr/>
        </p:nvSpPr>
        <p:spPr>
          <a:xfrm>
            <a:off x="-9427" y="0"/>
            <a:ext cx="12201427" cy="1570543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E54CB850-BCCD-2DE4-CCF4-0B0879615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95" y="239780"/>
            <a:ext cx="3079105" cy="1090982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DF6018CB-4DF3-D36D-7030-795133ADA0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74" t="35894" r="6828" b="32634"/>
          <a:stretch/>
        </p:blipFill>
        <p:spPr>
          <a:xfrm>
            <a:off x="7116911" y="5792092"/>
            <a:ext cx="5075089" cy="105801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C400E97-0AE7-140B-4EAA-21D3E90ED59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685987" y="-919813"/>
            <a:ext cx="3734439" cy="255895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34E0CBF-FCE5-6987-9E3E-D3CCC3E4D3D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-1102302" y="5902313"/>
            <a:ext cx="3734439" cy="25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Ubuntu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Maimone Viviana</cp:lastModifiedBy>
  <cp:revision>19</cp:revision>
  <dcterms:created xsi:type="dcterms:W3CDTF">2021-07-15T13:19:54Z</dcterms:created>
  <dcterms:modified xsi:type="dcterms:W3CDTF">2024-07-30T15:48:51Z</dcterms:modified>
</cp:coreProperties>
</file>