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72" userDrawn="1">
          <p15:clr>
            <a:srgbClr val="A4A3A4"/>
          </p15:clr>
        </p15:guide>
        <p15:guide id="2" orient="horz" pos="362" userDrawn="1">
          <p15:clr>
            <a:srgbClr val="A4A3A4"/>
          </p15:clr>
        </p15:guide>
        <p15:guide id="3" pos="20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6"/>
    <p:restoredTop sz="96327"/>
  </p:normalViewPr>
  <p:slideViewPr>
    <p:cSldViewPr snapToGrid="0" snapToObjects="1">
      <p:cViewPr varScale="1">
        <p:scale>
          <a:sx n="121" d="100"/>
          <a:sy n="121" d="100"/>
        </p:scale>
        <p:origin x="2424" y="200"/>
      </p:cViewPr>
      <p:guideLst>
        <p:guide pos="272"/>
        <p:guide orient="horz" pos="362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E0799BE-F3FF-6540-8301-8B8A60418E7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7199313" cy="7199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FB4AC3-592B-464A-9536-DF8F1BA205F9}"/>
              </a:ext>
            </a:extLst>
          </p:cNvPr>
          <p:cNvSpPr/>
          <p:nvPr userDrawn="1"/>
        </p:nvSpPr>
        <p:spPr>
          <a:xfrm>
            <a:off x="-1732684" y="0"/>
            <a:ext cx="1358612" cy="116955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</a:t>
            </a:r>
          </a:p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+ right clic on image &gt; send to back</a:t>
            </a:r>
          </a:p>
        </p:txBody>
      </p:sp>
    </p:spTree>
    <p:extLst>
      <p:ext uri="{BB962C8B-B14F-4D97-AF65-F5344CB8AC3E}">
        <p14:creationId xmlns:p14="http://schemas.microsoft.com/office/powerpoint/2010/main" val="133861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09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99D10E73-57E0-BFD8-08B9-6B0D2D32BB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359624D-E73C-389F-6834-F70A67D0F7A2}"/>
              </a:ext>
            </a:extLst>
          </p:cNvPr>
          <p:cNvSpPr/>
          <p:nvPr/>
        </p:nvSpPr>
        <p:spPr>
          <a:xfrm>
            <a:off x="0" y="0"/>
            <a:ext cx="7199313" cy="1229710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54173DAC-D7EE-7B36-4C10-3AF97F5BEC33}"/>
              </a:ext>
            </a:extLst>
          </p:cNvPr>
          <p:cNvSpPr/>
          <p:nvPr/>
        </p:nvSpPr>
        <p:spPr>
          <a:xfrm rot="10800000">
            <a:off x="9427" y="5969602"/>
            <a:ext cx="7199313" cy="1229710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9049A63-A043-026E-A484-37B3EC9DE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40" y="298713"/>
            <a:ext cx="2431537" cy="86153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7189C1BD-C30A-2AF7-74EF-93AF406FE9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20" t="37681" r="11120" b="35775"/>
          <a:stretch/>
        </p:blipFill>
        <p:spPr>
          <a:xfrm>
            <a:off x="2538088" y="6346372"/>
            <a:ext cx="4394913" cy="844722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E389895C-46FB-2143-CF14-C59A6A78973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5033599" y="-965880"/>
            <a:ext cx="3734439" cy="255895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E35ED525-CAA0-0EE2-C73B-3F14DEBC40F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-2496102" y="5999143"/>
            <a:ext cx="3734439" cy="255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69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0</Words>
  <Application>Microsoft Macintosh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Ubuntu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Maimone Viviana</cp:lastModifiedBy>
  <cp:revision>17</cp:revision>
  <dcterms:created xsi:type="dcterms:W3CDTF">2021-07-15T13:35:17Z</dcterms:created>
  <dcterms:modified xsi:type="dcterms:W3CDTF">2024-07-30T15:52:28Z</dcterms:modified>
</cp:coreProperties>
</file>