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sldIdLst>
    <p:sldId id="256" r:id="rId2"/>
  </p:sldIdLst>
  <p:sldSz cx="6858000" cy="120126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68" userDrawn="1">
          <p15:clr>
            <a:srgbClr val="A4A3A4"/>
          </p15:clr>
        </p15:guide>
        <p15:guide id="2" orient="horz" pos="949" userDrawn="1">
          <p15:clr>
            <a:srgbClr val="A4A3A4"/>
          </p15:clr>
        </p15:guide>
        <p15:guide id="3" pos="22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704"/>
  </p:normalViewPr>
  <p:slideViewPr>
    <p:cSldViewPr snapToGrid="0" snapToObjects="1">
      <p:cViewPr varScale="1">
        <p:scale>
          <a:sx n="68" d="100"/>
          <a:sy n="68" d="100"/>
        </p:scale>
        <p:origin x="3640" y="-400"/>
      </p:cViewPr>
      <p:guideLst>
        <p:guide pos="368"/>
        <p:guide orient="horz" pos="949"/>
        <p:guide pos="22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C94A7B0-9650-D742-9BA0-1994E1C53923}"/>
              </a:ext>
            </a:extLst>
          </p:cNvPr>
          <p:cNvSpPr/>
          <p:nvPr userDrawn="1"/>
        </p:nvSpPr>
        <p:spPr>
          <a:xfrm>
            <a:off x="-3035808" y="0"/>
            <a:ext cx="2694580" cy="160172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BE" sz="2452" i="1" dirty="0">
                <a:solidFill>
                  <a:schemeClr val="bg1"/>
                </a:solidFill>
                <a:latin typeface="Ubuntu" panose="020B0504030602030204" pitchFamily="34" charset="0"/>
              </a:rPr>
              <a:t> clic icon to add image + right clic on image &gt; send to back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ADC199-B2E3-364B-88B4-10FC7CF8416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858000" cy="120126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/>
            </a:lvl1pPr>
          </a:lstStyle>
          <a:p>
            <a:r>
              <a:rPr lang="en-B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841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4575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pour une image  17">
            <a:extLst>
              <a:ext uri="{FF2B5EF4-FFF2-40B4-BE49-F238E27FC236}">
                <a16:creationId xmlns:a16="http://schemas.microsoft.com/office/drawing/2014/main" id="{BB04CE3E-038A-8065-EC0D-6C6A8DD287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65D6B778-8D0E-44D6-4CC6-0BD7D3948B62}"/>
              </a:ext>
            </a:extLst>
          </p:cNvPr>
          <p:cNvSpPr/>
          <p:nvPr/>
        </p:nvSpPr>
        <p:spPr>
          <a:xfrm>
            <a:off x="-2" y="0"/>
            <a:ext cx="6858002" cy="2388788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96B7A65-FAF9-CDBA-03A1-19BED51DF513}"/>
              </a:ext>
            </a:extLst>
          </p:cNvPr>
          <p:cNvSpPr/>
          <p:nvPr/>
        </p:nvSpPr>
        <p:spPr>
          <a:xfrm rot="10800000">
            <a:off x="0" y="9646289"/>
            <a:ext cx="6858000" cy="2590257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6" name="Immagine 5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AF516DE6-E180-F856-F6B8-ED12170B4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065" y="1401329"/>
            <a:ext cx="3102935" cy="1099425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8287D644-DBEC-4CCF-EC66-61F1012EAA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884" t="33332" r="10867" b="33332"/>
          <a:stretch/>
        </p:blipFill>
        <p:spPr>
          <a:xfrm>
            <a:off x="351585" y="9663210"/>
            <a:ext cx="6156093" cy="1476657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81ACB7B2-38A2-2B19-9216-71A9941C285C}"/>
              </a:ext>
            </a:extLst>
          </p:cNvPr>
          <p:cNvPicPr/>
          <p:nvPr/>
        </p:nvPicPr>
        <p:blipFill>
          <a:blip r:embed="rId4"/>
          <a:srcRect/>
          <a:stretch/>
        </p:blipFill>
        <p:spPr>
          <a:xfrm>
            <a:off x="4546170" y="-871068"/>
            <a:ext cx="3734439" cy="255895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F329DF78-DA7C-5DC9-B8E1-B1BD3D15329A}"/>
              </a:ext>
            </a:extLst>
          </p:cNvPr>
          <p:cNvPicPr/>
          <p:nvPr/>
        </p:nvPicPr>
        <p:blipFill>
          <a:blip r:embed="rId4"/>
          <a:srcRect/>
          <a:stretch/>
        </p:blipFill>
        <p:spPr>
          <a:xfrm>
            <a:off x="3045299" y="11177511"/>
            <a:ext cx="4695414" cy="3217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116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245</TotalTime>
  <Words>0</Words>
  <Application>Microsoft Macintosh PowerPoint</Application>
  <PresentationFormat>Personalizzato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4" baseType="lpstr">
      <vt:lpstr>Arial</vt:lpstr>
      <vt:lpstr>Ubuntu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Chaiban, Elissa</dc:creator>
  <cp:lastModifiedBy>Maimone Viviana</cp:lastModifiedBy>
  <cp:revision>15</cp:revision>
  <dcterms:created xsi:type="dcterms:W3CDTF">2021-07-15T13:19:54Z</dcterms:created>
  <dcterms:modified xsi:type="dcterms:W3CDTF">2024-07-30T15:58:18Z</dcterms:modified>
</cp:coreProperties>
</file>