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9"/>
    <p:restoredTop sz="94697"/>
  </p:normalViewPr>
  <p:slideViewPr>
    <p:cSldViewPr snapToGrid="0" snapToObjects="1">
      <p:cViewPr>
        <p:scale>
          <a:sx n="81" d="100"/>
          <a:sy n="81" d="100"/>
        </p:scale>
        <p:origin x="1496" y="1008"/>
      </p:cViewPr>
      <p:guideLst>
        <p:guide pos="4815"/>
        <p:guide orient="horz" pos="33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D562C-D1E2-3849-8C80-C6F5894D24E8}" type="datetimeFigureOut">
              <a:rPr lang="it-IT" smtClean="0"/>
              <a:t>30/07/24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9C391-F18E-594B-B1A0-6D4476387D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39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39C391-F18E-594B-B1A0-6D4476387DA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41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1" y="-423081"/>
            <a:ext cx="4790364" cy="31389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immagine 11">
            <a:extLst>
              <a:ext uri="{FF2B5EF4-FFF2-40B4-BE49-F238E27FC236}">
                <a16:creationId xmlns:a16="http://schemas.microsoft.com/office/drawing/2014/main" id="{59B39D6D-80AF-9391-CA4C-4F2E4CA6B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63E9011-A414-3602-A4D6-0105A13E564A}"/>
              </a:ext>
            </a:extLst>
          </p:cNvPr>
          <p:cNvSpPr/>
          <p:nvPr/>
        </p:nvSpPr>
        <p:spPr>
          <a:xfrm rot="10800000">
            <a:off x="0" y="5287457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0857BE3-B9EE-53F5-BB1C-32272395AD37}"/>
              </a:ext>
            </a:extLst>
          </p:cNvPr>
          <p:cNvSpPr/>
          <p:nvPr/>
        </p:nvSpPr>
        <p:spPr>
          <a:xfrm>
            <a:off x="-9427" y="0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2D62DB72-EBF5-DC06-C9C7-3639702539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74" t="35894" r="6828" b="32634"/>
          <a:stretch/>
        </p:blipFill>
        <p:spPr>
          <a:xfrm>
            <a:off x="7116911" y="5792092"/>
            <a:ext cx="5075089" cy="1058018"/>
          </a:xfrm>
          <a:prstGeom prst="rect">
            <a:avLst/>
          </a:prstGeom>
        </p:spPr>
      </p:pic>
      <p:pic>
        <p:nvPicPr>
          <p:cNvPr id="3" name="Immagine 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54CB850-BCCD-2DE4-CCF4-0B08796153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61" y="299632"/>
            <a:ext cx="3109230" cy="1101656"/>
          </a:xfrm>
          <a:prstGeom prst="rect">
            <a:avLst/>
          </a:prstGeom>
        </p:spPr>
      </p:pic>
      <p:sp>
        <p:nvSpPr>
          <p:cNvPr id="11" name="Google Shape;119;p1">
            <a:extLst>
              <a:ext uri="{FF2B5EF4-FFF2-40B4-BE49-F238E27FC236}">
                <a16:creationId xmlns:a16="http://schemas.microsoft.com/office/drawing/2014/main" id="{5D6DD2AE-E187-8CCF-6B82-E2317F597FA5}"/>
              </a:ext>
            </a:extLst>
          </p:cNvPr>
          <p:cNvSpPr txBox="1"/>
          <p:nvPr/>
        </p:nvSpPr>
        <p:spPr>
          <a:xfrm>
            <a:off x="4998913" y="4777069"/>
            <a:ext cx="6924758" cy="93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DATA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ORA</a:t>
            </a:r>
            <a:endParaRPr dirty="0"/>
          </a:p>
        </p:txBody>
      </p:sp>
      <p:sp>
        <p:nvSpPr>
          <p:cNvPr id="13" name="Google Shape;120;p1">
            <a:extLst>
              <a:ext uri="{FF2B5EF4-FFF2-40B4-BE49-F238E27FC236}">
                <a16:creationId xmlns:a16="http://schemas.microsoft.com/office/drawing/2014/main" id="{7A0DF02B-7789-1D5D-F6FA-D9E5676961F1}"/>
              </a:ext>
            </a:extLst>
          </p:cNvPr>
          <p:cNvSpPr txBox="1"/>
          <p:nvPr/>
        </p:nvSpPr>
        <p:spPr>
          <a:xfrm>
            <a:off x="5493326" y="4323353"/>
            <a:ext cx="64303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400" dirty="0"/>
          </a:p>
        </p:txBody>
      </p:sp>
      <p:sp>
        <p:nvSpPr>
          <p:cNvPr id="15" name="Google Shape;123;p1">
            <a:extLst>
              <a:ext uri="{FF2B5EF4-FFF2-40B4-BE49-F238E27FC236}">
                <a16:creationId xmlns:a16="http://schemas.microsoft.com/office/drawing/2014/main" id="{D28ACAB4-3E15-B797-19E0-79536814F578}"/>
              </a:ext>
            </a:extLst>
          </p:cNvPr>
          <p:cNvSpPr txBox="1"/>
          <p:nvPr/>
        </p:nvSpPr>
        <p:spPr>
          <a:xfrm>
            <a:off x="7116912" y="3748999"/>
            <a:ext cx="480675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90C3C65-7BBB-4ABE-B5EF-4E83BE9C05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685987" y="-919813"/>
            <a:ext cx="3734439" cy="255895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9EEA7DB-2A52-4FFE-1163-5C7FDE8A2B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1102302" y="5902313"/>
            <a:ext cx="3734439" cy="25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10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Maimone Viviana</cp:lastModifiedBy>
  <cp:revision>25</cp:revision>
  <dcterms:created xsi:type="dcterms:W3CDTF">2021-07-15T13:19:54Z</dcterms:created>
  <dcterms:modified xsi:type="dcterms:W3CDTF">2024-07-30T15:47:38Z</dcterms:modified>
</cp:coreProperties>
</file>