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 grafica 1920x1080 #BeActive" id="{E733277B-2CD2-7A46-8294-C699B79BF539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>
        <p15:guide id="1" pos="4815" userDrawn="1">
          <p15:clr>
            <a:srgbClr val="A4A3A4"/>
          </p15:clr>
        </p15:guide>
        <p15:guide id="2" orient="horz" pos="33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3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86"/>
    <p:restoredTop sz="86395"/>
  </p:normalViewPr>
  <p:slideViewPr>
    <p:cSldViewPr snapToGrid="0" snapToObjects="1">
      <p:cViewPr varScale="1">
        <p:scale>
          <a:sx n="105" d="100"/>
          <a:sy n="105" d="100"/>
        </p:scale>
        <p:origin x="656" y="200"/>
      </p:cViewPr>
      <p:guideLst>
        <p:guide pos="4815"/>
        <p:guide orient="horz" pos="33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B6627E-0E9B-B340-9881-03A349D4335A}" type="datetimeFigureOut">
              <a:rPr lang="it-IT" smtClean="0"/>
              <a:t>25/08/25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2AC801-12DB-CF4E-8D28-0BA36CC14F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1902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AC801-12DB-CF4E-8D28-0BA36CC14F3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6648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C94A7B0-9650-D742-9BA0-1994E1C53923}"/>
              </a:ext>
            </a:extLst>
          </p:cNvPr>
          <p:cNvSpPr/>
          <p:nvPr userDrawn="1"/>
        </p:nvSpPr>
        <p:spPr>
          <a:xfrm>
            <a:off x="0" y="-838717"/>
            <a:ext cx="12192000" cy="369332"/>
          </a:xfrm>
          <a:prstGeom prst="rect">
            <a:avLst/>
          </a:prstGeom>
          <a:solidFill>
            <a:srgbClr val="F7932B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800" i="1" dirty="0">
                <a:solidFill>
                  <a:schemeClr val="bg1"/>
                </a:solidFill>
                <a:latin typeface="Ubuntu" panose="020B0504030602030204" pitchFamily="34" charset="0"/>
              </a:rPr>
              <a:t>C</a:t>
            </a:r>
            <a:r>
              <a:rPr lang="it-IT" sz="1800" dirty="0">
                <a:solidFill>
                  <a:schemeClr val="bg1"/>
                </a:solidFill>
              </a:rPr>
              <a:t>licca sull'icona al centro della tavola per aggiungere la tua immagine, poi salva la grafica e pubblicala sui tuoi canali Social</a:t>
            </a:r>
            <a:endParaRPr lang="en-BE" sz="1800" i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B61A01-D813-F74F-A674-EAC57A2D8C0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B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616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36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36">
            <a:extLst>
              <a:ext uri="{FF2B5EF4-FFF2-40B4-BE49-F238E27FC236}">
                <a16:creationId xmlns:a16="http://schemas.microsoft.com/office/drawing/2014/main" id="{313F8B2D-F3FD-B281-D3C0-D6F8633664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4" y="-48079"/>
            <a:ext cx="12192000" cy="690608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D64F183-E5C3-83DF-AB1D-1D471E0F0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-2" y="5303790"/>
            <a:ext cx="12192002" cy="1554210"/>
          </a:xfrm>
          <a:prstGeom prst="rect">
            <a:avLst/>
          </a:prstGeom>
        </p:spPr>
      </p:pic>
      <p:pic>
        <p:nvPicPr>
          <p:cNvPr id="14" name="Immagine 13" descr="Immagine che contiene cerchio, Ambra, Policromia&#10;&#10;Descrizione generata automaticamente">
            <a:extLst>
              <a:ext uri="{FF2B5EF4-FFF2-40B4-BE49-F238E27FC236}">
                <a16:creationId xmlns:a16="http://schemas.microsoft.com/office/drawing/2014/main" id="{D5EBD79E-DC04-C2AA-DC4E-966D0FD2BE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705765">
            <a:off x="5809451" y="3870001"/>
            <a:ext cx="6654800" cy="490220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A8F7DFDC-3FC7-4C56-2D23-58CFF735C9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48080"/>
            <a:ext cx="12192001" cy="1554210"/>
          </a:xfrm>
          <a:prstGeom prst="rect">
            <a:avLst/>
          </a:prstGeom>
        </p:spPr>
      </p:pic>
      <p:pic>
        <p:nvPicPr>
          <p:cNvPr id="19" name="Elemento grafico 18">
            <a:extLst>
              <a:ext uri="{FF2B5EF4-FFF2-40B4-BE49-F238E27FC236}">
                <a16:creationId xmlns:a16="http://schemas.microsoft.com/office/drawing/2014/main" id="{C8F87C28-788F-7185-FBE9-B2DEE406C3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87780" y="-192079"/>
            <a:ext cx="2400300" cy="3606800"/>
          </a:xfrm>
          <a:prstGeom prst="rect">
            <a:avLst/>
          </a:prstGeom>
        </p:spPr>
      </p:pic>
      <p:pic>
        <p:nvPicPr>
          <p:cNvPr id="18" name="Elemento grafico 17">
            <a:extLst>
              <a:ext uri="{FF2B5EF4-FFF2-40B4-BE49-F238E27FC236}">
                <a16:creationId xmlns:a16="http://schemas.microsoft.com/office/drawing/2014/main" id="{54FBCA6E-F178-6379-F3C1-B263FD2B723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31262" y="279648"/>
            <a:ext cx="3539359" cy="1011245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4CBC5D5C-BF86-9A84-18F9-374FAE649F1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86995" y="6178573"/>
            <a:ext cx="4383176" cy="33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116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</Words>
  <Application>Microsoft Macintosh PowerPoint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Ubuntu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Chaiban, Elissa</dc:creator>
  <cp:lastModifiedBy>Mancini Elisa</cp:lastModifiedBy>
  <cp:revision>34</cp:revision>
  <dcterms:created xsi:type="dcterms:W3CDTF">2021-07-15T13:19:54Z</dcterms:created>
  <dcterms:modified xsi:type="dcterms:W3CDTF">2025-08-25T17:23:01Z</dcterms:modified>
</cp:coreProperties>
</file>