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56" r:id="rId2"/>
  </p:sldIdLst>
  <p:sldSz cx="6858000" cy="12012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8" userDrawn="1">
          <p15:clr>
            <a:srgbClr val="A4A3A4"/>
          </p15:clr>
        </p15:guide>
        <p15:guide id="2" orient="horz" pos="949" userDrawn="1">
          <p15:clr>
            <a:srgbClr val="A4A3A4"/>
          </p15:clr>
        </p15:guide>
        <p15:guide id="3" pos="2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94"/>
  </p:normalViewPr>
  <p:slideViewPr>
    <p:cSldViewPr snapToGrid="0" snapToObjects="1">
      <p:cViewPr>
        <p:scale>
          <a:sx n="168" d="100"/>
          <a:sy n="168" d="100"/>
        </p:scale>
        <p:origin x="2112" y="-8072"/>
      </p:cViewPr>
      <p:guideLst>
        <p:guide pos="368"/>
        <p:guide orient="horz" pos="949"/>
        <p:guide pos="2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DC199-B2E3-364B-88B4-10FC7CF841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858000" cy="120126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r>
              <a:rPr lang="en-BE" dirty="0"/>
              <a:t> </a:t>
            </a:r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id="{6A1AA3CE-178B-71FA-E634-D799E8A7FB06}"/>
              </a:ext>
            </a:extLst>
          </p:cNvPr>
          <p:cNvSpPr/>
          <p:nvPr userDrawn="1"/>
        </p:nvSpPr>
        <p:spPr>
          <a:xfrm>
            <a:off x="-3496234" y="0"/>
            <a:ext cx="2792172" cy="4154984"/>
          </a:xfrm>
          <a:prstGeom prst="rect">
            <a:avLst/>
          </a:prstGeom>
          <a:solidFill>
            <a:srgbClr val="F7932B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i="1" dirty="0">
                <a:solidFill>
                  <a:schemeClr val="bg1"/>
                </a:solidFill>
                <a:latin typeface="Ubuntu" panose="020B0504030602030204" pitchFamily="34" charset="0"/>
              </a:rPr>
              <a:t>C</a:t>
            </a:r>
            <a:r>
              <a:rPr lang="it-IT" sz="2400" dirty="0">
                <a:solidFill>
                  <a:schemeClr val="bg1"/>
                </a:solidFill>
              </a:rPr>
              <a:t>licca sull'icona al centro della tavola per aggiungere la tua immagine, poi personalizza il testo sopra all’immagine con le informazioni del tuo Evento, infine salva la grafica e pubblicala sui tuoi canali Social</a:t>
            </a:r>
            <a:endParaRPr lang="en-BE" sz="2400" i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41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457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7">
            <a:extLst>
              <a:ext uri="{FF2B5EF4-FFF2-40B4-BE49-F238E27FC236}">
                <a16:creationId xmlns:a16="http://schemas.microsoft.com/office/drawing/2014/main" id="{BB04CE3E-038A-8065-EC0D-6C6A8DD287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it-IT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50288355-461E-407F-CFA0-25955C0718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240"/>
          <a:stretch/>
        </p:blipFill>
        <p:spPr>
          <a:xfrm rot="16200000">
            <a:off x="-4672452" y="4672448"/>
            <a:ext cx="12029727" cy="268483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F67A6E1E-B09D-3E4F-8A97-287817F0D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3" y="8438159"/>
            <a:ext cx="6858000" cy="3591569"/>
          </a:xfrm>
          <a:prstGeom prst="rect">
            <a:avLst/>
          </a:prstGeom>
        </p:spPr>
      </p:pic>
      <p:pic>
        <p:nvPicPr>
          <p:cNvPr id="11" name="Immagine 10" descr="Immagine che contiene cerchio, Ambra, Policromia&#10;&#10;Descrizione generata automaticamente">
            <a:extLst>
              <a:ext uri="{FF2B5EF4-FFF2-40B4-BE49-F238E27FC236}">
                <a16:creationId xmlns:a16="http://schemas.microsoft.com/office/drawing/2014/main" id="{BAA75C9C-75C8-7ED2-41F8-D595D8926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705765">
            <a:off x="-189542" y="8069725"/>
            <a:ext cx="6927076" cy="510277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9E9C145-6F00-40AE-C297-AB2137E7C7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32" y="10638912"/>
            <a:ext cx="5266730" cy="40715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A87F1881-5C4D-78CD-4478-872A80E90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7116"/>
            <a:ext cx="6858000" cy="3266153"/>
          </a:xfrm>
          <a:prstGeom prst="rect">
            <a:avLst/>
          </a:prstGeom>
        </p:spPr>
      </p:pic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C003D0EF-48F7-59C5-CD79-3E26D4C9DC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1014" t="6608"/>
          <a:stretch/>
        </p:blipFill>
        <p:spPr>
          <a:xfrm>
            <a:off x="-2" y="-17116"/>
            <a:ext cx="3150224" cy="5597051"/>
          </a:xfrm>
          <a:prstGeom prst="rect">
            <a:avLst/>
          </a:prstGeom>
        </p:spPr>
      </p:pic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99536225-6D6D-7090-B197-6E50C71585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6053" y="966547"/>
            <a:ext cx="4545893" cy="1298826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84BD51B-1294-7705-F6C1-239C66F8A71A}"/>
              </a:ext>
            </a:extLst>
          </p:cNvPr>
          <p:cNvSpPr txBox="1"/>
          <p:nvPr/>
        </p:nvSpPr>
        <p:spPr>
          <a:xfrm>
            <a:off x="10214043" y="26848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Google Shape;119;p1">
            <a:extLst>
              <a:ext uri="{FF2B5EF4-FFF2-40B4-BE49-F238E27FC236}">
                <a16:creationId xmlns:a16="http://schemas.microsoft.com/office/drawing/2014/main" id="{3DEBD256-1B8D-EF7C-7FA8-60182249B722}"/>
              </a:ext>
            </a:extLst>
          </p:cNvPr>
          <p:cNvSpPr txBox="1"/>
          <p:nvPr/>
        </p:nvSpPr>
        <p:spPr>
          <a:xfrm>
            <a:off x="795633" y="8245667"/>
            <a:ext cx="5266732" cy="879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700" b="1" dirty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LUOGO:</a:t>
            </a:r>
          </a:p>
          <a:p>
            <a:pPr marL="0" marR="0" lvl="0" indent="0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700" b="1" dirty="0">
                <a:solidFill>
                  <a:schemeClr val="lt1"/>
                </a:solidFill>
                <a:latin typeface="Ubuntu"/>
                <a:sym typeface="Ubuntu"/>
              </a:rPr>
              <a:t>DATA:</a:t>
            </a:r>
          </a:p>
          <a:p>
            <a:pPr marL="0" marR="0" lvl="0" indent="0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700" b="1" dirty="0">
                <a:solidFill>
                  <a:schemeClr val="lt1"/>
                </a:solidFill>
                <a:latin typeface="Ubuntu"/>
                <a:sym typeface="Ubuntu"/>
              </a:rPr>
              <a:t>ORA:</a:t>
            </a:r>
            <a:endParaRPr sz="1700" b="1" dirty="0"/>
          </a:p>
        </p:txBody>
      </p:sp>
      <p:sp>
        <p:nvSpPr>
          <p:cNvPr id="5" name="Google Shape;120;p1">
            <a:extLst>
              <a:ext uri="{FF2B5EF4-FFF2-40B4-BE49-F238E27FC236}">
                <a16:creationId xmlns:a16="http://schemas.microsoft.com/office/drawing/2014/main" id="{4C34DB76-07EB-4F20-E8AD-94968C182831}"/>
              </a:ext>
            </a:extLst>
          </p:cNvPr>
          <p:cNvSpPr txBox="1"/>
          <p:nvPr/>
        </p:nvSpPr>
        <p:spPr>
          <a:xfrm>
            <a:off x="795634" y="7859289"/>
            <a:ext cx="526673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chemeClr val="lt1"/>
                </a:solidFill>
                <a:latin typeface="Ubuntu Light"/>
                <a:ea typeface="Ubuntu Light"/>
                <a:cs typeface="Ubuntu Light"/>
                <a:sym typeface="Ubuntu Light"/>
              </a:rPr>
              <a:t>NOME EVENTO</a:t>
            </a:r>
            <a:endParaRPr sz="2000" dirty="0"/>
          </a:p>
        </p:txBody>
      </p:sp>
      <p:sp>
        <p:nvSpPr>
          <p:cNvPr id="6" name="Google Shape;123;p1">
            <a:extLst>
              <a:ext uri="{FF2B5EF4-FFF2-40B4-BE49-F238E27FC236}">
                <a16:creationId xmlns:a16="http://schemas.microsoft.com/office/drawing/2014/main" id="{812E7E21-82BE-C164-788C-914CA7885C42}"/>
              </a:ext>
            </a:extLst>
          </p:cNvPr>
          <p:cNvSpPr txBox="1"/>
          <p:nvPr/>
        </p:nvSpPr>
        <p:spPr>
          <a:xfrm>
            <a:off x="795633" y="7319023"/>
            <a:ext cx="52667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000" b="1" dirty="0">
                <a:solidFill>
                  <a:schemeClr val="lt1"/>
                </a:solidFill>
                <a:latin typeface="Ubuntu" panose="020B0504030602030204" pitchFamily="34" charset="0"/>
                <a:ea typeface="Archivo"/>
                <a:cs typeface="Archivo"/>
                <a:sym typeface="Archivo"/>
              </a:rPr>
              <a:t>NOME ASD/SSD </a:t>
            </a:r>
            <a:endParaRPr sz="3000" b="1" dirty="0">
              <a:solidFill>
                <a:schemeClr val="lt1"/>
              </a:solidFill>
              <a:latin typeface="Ubuntu" panose="020B0504030602030204" pitchFamily="34" charset="0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12</Words>
  <Application>Microsoft Macintosh PowerPoint</Application>
  <PresentationFormat>Personalizzato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Ubuntu</vt:lpstr>
      <vt:lpstr>Ubuntu Light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Mancini Elisa</cp:lastModifiedBy>
  <cp:revision>22</cp:revision>
  <dcterms:created xsi:type="dcterms:W3CDTF">2021-07-15T13:19:54Z</dcterms:created>
  <dcterms:modified xsi:type="dcterms:W3CDTF">2025-08-25T17:22:29Z</dcterms:modified>
</cp:coreProperties>
</file>