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72" userDrawn="1">
          <p15:clr>
            <a:srgbClr val="A4A3A4"/>
          </p15:clr>
        </p15:guide>
        <p15:guide id="2" orient="horz" pos="362" userDrawn="1">
          <p15:clr>
            <a:srgbClr val="A4A3A4"/>
          </p15:clr>
        </p15:guide>
        <p15:guide id="3" pos="20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57"/>
    <p:restoredTop sz="96327"/>
  </p:normalViewPr>
  <p:slideViewPr>
    <p:cSldViewPr snapToGrid="0" snapToObjects="1">
      <p:cViewPr varScale="1">
        <p:scale>
          <a:sx n="118" d="100"/>
          <a:sy n="118" d="100"/>
        </p:scale>
        <p:origin x="2728" y="104"/>
      </p:cViewPr>
      <p:guideLst>
        <p:guide pos="272"/>
        <p:guide orient="horz" pos="362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E0799BE-F3FF-6540-8301-8B8A60418E7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7199313" cy="71993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  <p:sp>
        <p:nvSpPr>
          <p:cNvPr id="2" name="Rectangle 18">
            <a:extLst>
              <a:ext uri="{FF2B5EF4-FFF2-40B4-BE49-F238E27FC236}">
                <a16:creationId xmlns:a16="http://schemas.microsoft.com/office/drawing/2014/main" id="{1B91042D-68B3-D7EB-CA0E-ED48296153EC}"/>
              </a:ext>
            </a:extLst>
          </p:cNvPr>
          <p:cNvSpPr/>
          <p:nvPr userDrawn="1"/>
        </p:nvSpPr>
        <p:spPr>
          <a:xfrm>
            <a:off x="-2770495" y="0"/>
            <a:ext cx="2442949" cy="2862322"/>
          </a:xfrm>
          <a:prstGeom prst="rect">
            <a:avLst/>
          </a:prstGeom>
          <a:solidFill>
            <a:srgbClr val="F7932B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i="1" dirty="0">
                <a:solidFill>
                  <a:schemeClr val="bg1"/>
                </a:solidFill>
                <a:latin typeface="Ubuntu" panose="020B0504030602030204" pitchFamily="34" charset="0"/>
              </a:rPr>
              <a:t>C</a:t>
            </a:r>
            <a:r>
              <a:rPr lang="it-IT" sz="1800" dirty="0">
                <a:solidFill>
                  <a:schemeClr val="bg1"/>
                </a:solidFill>
              </a:rPr>
              <a:t>licca sull'icona al centro della tavola per aggiungere la tua immagine, poi personalizza il testo sopra all’immagine con le informazioni del tuo Evento, infine salva la grafica e pubblicala sui tuoi canali Social</a:t>
            </a:r>
            <a:endParaRPr lang="en-BE" sz="1800" i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61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09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99D10E73-57E0-BFD8-08B9-6B0D2D32BB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8084"/>
            <a:ext cx="7199313" cy="7247397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BB5B217A-1B9E-0F92-B487-C556A0D57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1" y="5645103"/>
            <a:ext cx="7199314" cy="1554210"/>
          </a:xfrm>
          <a:prstGeom prst="rect">
            <a:avLst/>
          </a:prstGeom>
        </p:spPr>
      </p:pic>
      <p:pic>
        <p:nvPicPr>
          <p:cNvPr id="10" name="Immagine 9" descr="Immagine che contiene cerchio, Ambra, Policromia&#10;&#10;Descrizione generata automaticamente">
            <a:extLst>
              <a:ext uri="{FF2B5EF4-FFF2-40B4-BE49-F238E27FC236}">
                <a16:creationId xmlns:a16="http://schemas.microsoft.com/office/drawing/2014/main" id="{367C8CC9-F4EA-6DF0-3D9B-4F835554B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705765">
            <a:off x="2837514" y="5136311"/>
            <a:ext cx="4497592" cy="331311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47C190B-F109-26D3-5B42-A83AD4D876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2282" y="6700306"/>
            <a:ext cx="3008069" cy="232544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DFC87A6-A4B5-168F-F447-3435E291A2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240"/>
          <a:stretch/>
        </p:blipFill>
        <p:spPr>
          <a:xfrm rot="16200000">
            <a:off x="-2461960" y="2413877"/>
            <a:ext cx="7247395" cy="2323473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B28FD19D-3DF7-976A-1123-504F638E6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48080"/>
            <a:ext cx="7199313" cy="1554210"/>
          </a:xfrm>
          <a:prstGeom prst="rect">
            <a:avLst/>
          </a:prstGeom>
        </p:spPr>
      </p:pic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F36295CC-AE78-ADC4-6901-83767D887A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31796" y="-154761"/>
            <a:ext cx="1760914" cy="2646030"/>
          </a:xfrm>
          <a:prstGeom prst="rect">
            <a:avLst/>
          </a:prstGeom>
        </p:spPr>
      </p:pic>
      <p:pic>
        <p:nvPicPr>
          <p:cNvPr id="9" name="Elemento grafico 8">
            <a:extLst>
              <a:ext uri="{FF2B5EF4-FFF2-40B4-BE49-F238E27FC236}">
                <a16:creationId xmlns:a16="http://schemas.microsoft.com/office/drawing/2014/main" id="{BF420FE0-8429-77AC-F5F5-0FDE63410B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08974" y="218689"/>
            <a:ext cx="2668394" cy="762398"/>
          </a:xfrm>
          <a:prstGeom prst="rect">
            <a:avLst/>
          </a:prstGeom>
        </p:spPr>
      </p:pic>
      <p:sp>
        <p:nvSpPr>
          <p:cNvPr id="3" name="Google Shape;119;p1">
            <a:extLst>
              <a:ext uri="{FF2B5EF4-FFF2-40B4-BE49-F238E27FC236}">
                <a16:creationId xmlns:a16="http://schemas.microsoft.com/office/drawing/2014/main" id="{16CF13CB-A059-0CA1-3255-85CE5BC6E7D9}"/>
              </a:ext>
            </a:extLst>
          </p:cNvPr>
          <p:cNvSpPr txBox="1"/>
          <p:nvPr/>
        </p:nvSpPr>
        <p:spPr>
          <a:xfrm>
            <a:off x="608974" y="5195129"/>
            <a:ext cx="5981364" cy="620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LUOGO:</a:t>
            </a:r>
          </a:p>
          <a:p>
            <a:pPr marL="0" marR="0" lvl="0" indent="0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lt1"/>
                </a:solidFill>
                <a:latin typeface="Ubuntu"/>
                <a:sym typeface="Ubuntu"/>
              </a:rPr>
              <a:t>DATA:</a:t>
            </a:r>
          </a:p>
          <a:p>
            <a:pPr marL="0" marR="0" lvl="0" indent="0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lt1"/>
                </a:solidFill>
                <a:latin typeface="Ubuntu"/>
                <a:sym typeface="Ubuntu"/>
              </a:rPr>
              <a:t>ORA:</a:t>
            </a:r>
            <a:endParaRPr sz="1200" b="1" dirty="0"/>
          </a:p>
        </p:txBody>
      </p:sp>
      <p:sp>
        <p:nvSpPr>
          <p:cNvPr id="4" name="Google Shape;120;p1">
            <a:extLst>
              <a:ext uri="{FF2B5EF4-FFF2-40B4-BE49-F238E27FC236}">
                <a16:creationId xmlns:a16="http://schemas.microsoft.com/office/drawing/2014/main" id="{753C547A-3014-B16B-3CEF-8726A28613DF}"/>
              </a:ext>
            </a:extLst>
          </p:cNvPr>
          <p:cNvSpPr txBox="1"/>
          <p:nvPr/>
        </p:nvSpPr>
        <p:spPr>
          <a:xfrm>
            <a:off x="608975" y="4888569"/>
            <a:ext cx="5981364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500" dirty="0">
                <a:solidFill>
                  <a:schemeClr val="lt1"/>
                </a:solidFill>
                <a:latin typeface="Ubuntu Light"/>
                <a:ea typeface="Ubuntu Light"/>
                <a:cs typeface="Ubuntu Light"/>
                <a:sym typeface="Ubuntu Light"/>
              </a:rPr>
              <a:t>NOME EVENTO</a:t>
            </a:r>
            <a:endParaRPr sz="1500" dirty="0"/>
          </a:p>
        </p:txBody>
      </p:sp>
      <p:sp>
        <p:nvSpPr>
          <p:cNvPr id="5" name="Google Shape;123;p1">
            <a:extLst>
              <a:ext uri="{FF2B5EF4-FFF2-40B4-BE49-F238E27FC236}">
                <a16:creationId xmlns:a16="http://schemas.microsoft.com/office/drawing/2014/main" id="{52455FB8-FC30-7806-0486-30BB2AE12CC2}"/>
              </a:ext>
            </a:extLst>
          </p:cNvPr>
          <p:cNvSpPr txBox="1"/>
          <p:nvPr/>
        </p:nvSpPr>
        <p:spPr>
          <a:xfrm>
            <a:off x="608974" y="4430068"/>
            <a:ext cx="5981364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500" b="1" dirty="0">
                <a:solidFill>
                  <a:schemeClr val="lt1"/>
                </a:solidFill>
                <a:latin typeface="Ubuntu" panose="020B0504030602030204" pitchFamily="34" charset="0"/>
                <a:ea typeface="Archivo"/>
                <a:cs typeface="Archivo"/>
                <a:sym typeface="Archivo"/>
              </a:rPr>
              <a:t>NOME ASD/SSD </a:t>
            </a:r>
            <a:endParaRPr sz="2500" b="1" dirty="0">
              <a:solidFill>
                <a:schemeClr val="lt1"/>
              </a:solidFill>
              <a:latin typeface="Ubuntu" panose="020B0504030602030204" pitchFamily="34" charset="0"/>
              <a:ea typeface="Archivo"/>
              <a:cs typeface="Archivo"/>
              <a:sym typeface="Archivo"/>
            </a:endParaRPr>
          </a:p>
        </p:txBody>
      </p:sp>
    </p:spTree>
    <p:extLst>
      <p:ext uri="{BB962C8B-B14F-4D97-AF65-F5344CB8AC3E}">
        <p14:creationId xmlns:p14="http://schemas.microsoft.com/office/powerpoint/2010/main" val="2595569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</TotalTime>
  <Words>12</Words>
  <Application>Microsoft Macintosh PowerPoint</Application>
  <PresentationFormat>Personalizzato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Ubuntu</vt:lpstr>
      <vt:lpstr>Ubuntu Light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Mancini Elisa</cp:lastModifiedBy>
  <cp:revision>29</cp:revision>
  <dcterms:created xsi:type="dcterms:W3CDTF">2021-07-15T13:35:17Z</dcterms:created>
  <dcterms:modified xsi:type="dcterms:W3CDTF">2025-08-25T17:22:41Z</dcterms:modified>
</cp:coreProperties>
</file>