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grafica 1920x1080 #BeActive" id="{E733277B-2CD2-7A46-8294-C699B79BF539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pos="4815" userDrawn="1">
          <p15:clr>
            <a:srgbClr val="A4A3A4"/>
          </p15:clr>
        </p15:guide>
        <p15:guide id="2" orient="horz" pos="33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3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86"/>
    <p:restoredTop sz="86395"/>
  </p:normalViewPr>
  <p:slideViewPr>
    <p:cSldViewPr snapToGrid="0" snapToObjects="1">
      <p:cViewPr varScale="1">
        <p:scale>
          <a:sx n="105" d="100"/>
          <a:sy n="105" d="100"/>
        </p:scale>
        <p:origin x="656" y="200"/>
      </p:cViewPr>
      <p:guideLst>
        <p:guide pos="4815"/>
        <p:guide orient="horz" pos="33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6627E-0E9B-B340-9881-03A349D4335A}" type="datetimeFigureOut">
              <a:rPr lang="it-IT" smtClean="0"/>
              <a:t>25/08/25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AC801-12DB-CF4E-8D28-0BA36CC14F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1902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AC801-12DB-CF4E-8D28-0BA36CC14F3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6648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0" y="-1093550"/>
            <a:ext cx="12192000" cy="646331"/>
          </a:xfrm>
          <a:prstGeom prst="rect">
            <a:avLst/>
          </a:prstGeom>
          <a:solidFill>
            <a:srgbClr val="F7932B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i="1" dirty="0">
                <a:solidFill>
                  <a:schemeClr val="bg1"/>
                </a:solidFill>
                <a:latin typeface="Ubuntu" panose="020B0504030602030204" pitchFamily="34" charset="0"/>
              </a:rPr>
              <a:t>C</a:t>
            </a:r>
            <a:r>
              <a:rPr lang="it-IT" sz="1800" dirty="0">
                <a:solidFill>
                  <a:schemeClr val="bg1"/>
                </a:solidFill>
              </a:rPr>
              <a:t>licca sull'icona al centro della tavola per aggiungere la tua immagine, poi personalizza il testo sopra all’immagine con le informazioni del tuo Evento, infine salva la grafica e pubblicala sui tuoi canali Social</a:t>
            </a:r>
            <a:endParaRPr lang="en-BE" sz="1800" i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B61A01-D813-F74F-A674-EAC57A2D8C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616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6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36">
            <a:extLst>
              <a:ext uri="{FF2B5EF4-FFF2-40B4-BE49-F238E27FC236}">
                <a16:creationId xmlns:a16="http://schemas.microsoft.com/office/drawing/2014/main" id="{313F8B2D-F3FD-B281-D3C0-D6F863366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4" y="-48079"/>
            <a:ext cx="12192000" cy="690608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D64F183-E5C3-83DF-AB1D-1D471E0F0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-2" y="5303790"/>
            <a:ext cx="12192002" cy="1554210"/>
          </a:xfrm>
          <a:prstGeom prst="rect">
            <a:avLst/>
          </a:prstGeom>
        </p:spPr>
      </p:pic>
      <p:pic>
        <p:nvPicPr>
          <p:cNvPr id="14" name="Immagine 13" descr="Immagine che contiene cerchio, Ambra, Policromia&#10;&#10;Descrizione generata automaticamente">
            <a:extLst>
              <a:ext uri="{FF2B5EF4-FFF2-40B4-BE49-F238E27FC236}">
                <a16:creationId xmlns:a16="http://schemas.microsoft.com/office/drawing/2014/main" id="{D5EBD79E-DC04-C2AA-DC4E-966D0FD2B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705765">
            <a:off x="5809451" y="3870001"/>
            <a:ext cx="6654800" cy="490220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2A088D74-AD49-4E24-CA4A-83D38046AF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6995" y="6178573"/>
            <a:ext cx="4383176" cy="338849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8D86A08D-6FE5-E592-651A-C57C2950B7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240"/>
          <a:stretch/>
        </p:blipFill>
        <p:spPr>
          <a:xfrm rot="16200000">
            <a:off x="-1217733" y="1169643"/>
            <a:ext cx="6906079" cy="447062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8F7DFDC-3FC7-4C56-2D23-58CFF735C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48080"/>
            <a:ext cx="12192001" cy="1554210"/>
          </a:xfrm>
          <a:prstGeom prst="rect">
            <a:avLst/>
          </a:prstGeom>
        </p:spPr>
      </p:pic>
      <p:pic>
        <p:nvPicPr>
          <p:cNvPr id="19" name="Elemento grafico 18">
            <a:extLst>
              <a:ext uri="{FF2B5EF4-FFF2-40B4-BE49-F238E27FC236}">
                <a16:creationId xmlns:a16="http://schemas.microsoft.com/office/drawing/2014/main" id="{C8F87C28-788F-7185-FBE9-B2DEE406C3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187780" y="-192079"/>
            <a:ext cx="2400300" cy="3606800"/>
          </a:xfrm>
          <a:prstGeom prst="rect">
            <a:avLst/>
          </a:prstGeom>
        </p:spPr>
      </p:pic>
      <p:pic>
        <p:nvPicPr>
          <p:cNvPr id="18" name="Elemento grafico 17">
            <a:extLst>
              <a:ext uri="{FF2B5EF4-FFF2-40B4-BE49-F238E27FC236}">
                <a16:creationId xmlns:a16="http://schemas.microsoft.com/office/drawing/2014/main" id="{54FBCA6E-F178-6379-F3C1-B263FD2B72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1262" y="279648"/>
            <a:ext cx="3539359" cy="1011245"/>
          </a:xfrm>
          <a:prstGeom prst="rect">
            <a:avLst/>
          </a:prstGeom>
        </p:spPr>
      </p:pic>
      <p:sp>
        <p:nvSpPr>
          <p:cNvPr id="4" name="Google Shape;119;p1">
            <a:extLst>
              <a:ext uri="{FF2B5EF4-FFF2-40B4-BE49-F238E27FC236}">
                <a16:creationId xmlns:a16="http://schemas.microsoft.com/office/drawing/2014/main" id="{EA4FA604-0CA3-7E7C-3D21-21126D47CBD3}"/>
              </a:ext>
            </a:extLst>
          </p:cNvPr>
          <p:cNvSpPr txBox="1"/>
          <p:nvPr/>
        </p:nvSpPr>
        <p:spPr>
          <a:xfrm>
            <a:off x="931262" y="3941336"/>
            <a:ext cx="10338902" cy="879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700" b="1" dirty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LUOGO:</a:t>
            </a:r>
          </a:p>
          <a:p>
            <a:pPr marL="0" marR="0" lvl="0" indent="0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700" b="1" dirty="0">
                <a:solidFill>
                  <a:schemeClr val="lt1"/>
                </a:solidFill>
                <a:latin typeface="Ubuntu"/>
                <a:sym typeface="Ubuntu"/>
              </a:rPr>
              <a:t>DATA:</a:t>
            </a:r>
          </a:p>
          <a:p>
            <a:pPr marL="0" marR="0" lvl="0" indent="0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700" b="1" dirty="0">
                <a:solidFill>
                  <a:schemeClr val="lt1"/>
                </a:solidFill>
                <a:latin typeface="Ubuntu"/>
                <a:sym typeface="Ubuntu"/>
              </a:rPr>
              <a:t>ORA:</a:t>
            </a:r>
            <a:endParaRPr sz="1700" b="1" dirty="0"/>
          </a:p>
        </p:txBody>
      </p:sp>
      <p:sp>
        <p:nvSpPr>
          <p:cNvPr id="5" name="Google Shape;120;p1">
            <a:extLst>
              <a:ext uri="{FF2B5EF4-FFF2-40B4-BE49-F238E27FC236}">
                <a16:creationId xmlns:a16="http://schemas.microsoft.com/office/drawing/2014/main" id="{8AAFCF30-4B0E-E455-7388-8BC065229AF4}"/>
              </a:ext>
            </a:extLst>
          </p:cNvPr>
          <p:cNvSpPr txBox="1"/>
          <p:nvPr/>
        </p:nvSpPr>
        <p:spPr>
          <a:xfrm>
            <a:off x="931263" y="3544752"/>
            <a:ext cx="1033890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>
                <a:solidFill>
                  <a:schemeClr val="lt1"/>
                </a:solidFill>
                <a:latin typeface="Ubuntu Light"/>
                <a:ea typeface="Ubuntu Light"/>
                <a:cs typeface="Ubuntu Light"/>
                <a:sym typeface="Ubuntu Light"/>
              </a:rPr>
              <a:t>NOME EVENTO</a:t>
            </a:r>
            <a:endParaRPr sz="2000" dirty="0"/>
          </a:p>
        </p:txBody>
      </p:sp>
      <p:sp>
        <p:nvSpPr>
          <p:cNvPr id="6" name="Google Shape;123;p1">
            <a:extLst>
              <a:ext uri="{FF2B5EF4-FFF2-40B4-BE49-F238E27FC236}">
                <a16:creationId xmlns:a16="http://schemas.microsoft.com/office/drawing/2014/main" id="{0345C439-BB42-A999-3820-388C10F6BF2D}"/>
              </a:ext>
            </a:extLst>
          </p:cNvPr>
          <p:cNvSpPr txBox="1"/>
          <p:nvPr/>
        </p:nvSpPr>
        <p:spPr>
          <a:xfrm>
            <a:off x="931262" y="2994280"/>
            <a:ext cx="1033890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000" b="1" dirty="0">
                <a:solidFill>
                  <a:schemeClr val="lt1"/>
                </a:solidFill>
                <a:latin typeface="Ubuntu" panose="020B0504030602030204" pitchFamily="34" charset="0"/>
                <a:ea typeface="Archivo"/>
                <a:cs typeface="Archivo"/>
                <a:sym typeface="Archivo"/>
              </a:rPr>
              <a:t>NOME ASD/SSD </a:t>
            </a:r>
            <a:endParaRPr sz="3000" b="1" dirty="0">
              <a:solidFill>
                <a:schemeClr val="lt1"/>
              </a:solidFill>
              <a:latin typeface="Ubuntu" panose="020B0504030602030204" pitchFamily="34" charset="0"/>
              <a:ea typeface="Archivo"/>
              <a:cs typeface="Archivo"/>
              <a:sym typeface="Archivo"/>
            </a:endParaRPr>
          </a:p>
        </p:txBody>
      </p:sp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13</Words>
  <Application>Microsoft Macintosh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Ubuntu</vt:lpstr>
      <vt:lpstr>Ubuntu Light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Mancini Elisa</cp:lastModifiedBy>
  <cp:revision>39</cp:revision>
  <dcterms:created xsi:type="dcterms:W3CDTF">2021-07-15T13:19:54Z</dcterms:created>
  <dcterms:modified xsi:type="dcterms:W3CDTF">2025-08-25T17:22:56Z</dcterms:modified>
</cp:coreProperties>
</file>