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728" y="208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1B91042D-68B3-D7EB-CA0E-ED48296153EC}"/>
              </a:ext>
            </a:extLst>
          </p:cNvPr>
          <p:cNvSpPr/>
          <p:nvPr userDrawn="1"/>
        </p:nvSpPr>
        <p:spPr>
          <a:xfrm>
            <a:off x="-2770495" y="0"/>
            <a:ext cx="2442949" cy="1754326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1800" dirty="0">
                <a:solidFill>
                  <a:schemeClr val="bg1"/>
                </a:solidFill>
              </a:rPr>
              <a:t>licca sull'icona al centro della tavola per aggiungere la tua immagine, poi salva la grafica e pubblicala sui tuoi canali Social</a:t>
            </a:r>
            <a:endParaRPr lang="en-BE" sz="18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28FD19D-3DF7-976A-1123-504F638E6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48080"/>
            <a:ext cx="7199313" cy="1554210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F36295CC-AE78-ADC4-6901-83767D887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31796" y="-154761"/>
            <a:ext cx="1760914" cy="264603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B5B217A-1B9E-0F92-B487-C556A0D57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5645103"/>
            <a:ext cx="7199314" cy="1554210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BF420FE0-8429-77AC-F5F5-0FDE63410B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8974" y="218689"/>
            <a:ext cx="2668394" cy="762398"/>
          </a:xfrm>
          <a:prstGeom prst="rect">
            <a:avLst/>
          </a:prstGeom>
        </p:spPr>
      </p:pic>
      <p:pic>
        <p:nvPicPr>
          <p:cNvPr id="10" name="Immagine 9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367C8CC9-F4EA-6DF0-3D9B-4F835554B3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705765">
            <a:off x="2837514" y="5136311"/>
            <a:ext cx="4497592" cy="331311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F2867D8-87AA-AC90-73C9-BD4EA6D700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2282" y="6700306"/>
            <a:ext cx="3008069" cy="23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24</cp:revision>
  <dcterms:created xsi:type="dcterms:W3CDTF">2021-07-15T13:35:17Z</dcterms:created>
  <dcterms:modified xsi:type="dcterms:W3CDTF">2025-08-25T17:23:19Z</dcterms:modified>
</cp:coreProperties>
</file>